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1" r:id="rId2"/>
  </p:sldMasterIdLst>
  <p:notesMasterIdLst>
    <p:notesMasterId r:id="rId19"/>
  </p:notesMasterIdLst>
  <p:sldIdLst>
    <p:sldId id="365" r:id="rId3"/>
    <p:sldId id="547" r:id="rId4"/>
    <p:sldId id="550" r:id="rId5"/>
    <p:sldId id="551" r:id="rId6"/>
    <p:sldId id="552" r:id="rId7"/>
    <p:sldId id="553" r:id="rId8"/>
    <p:sldId id="554" r:id="rId9"/>
    <p:sldId id="561" r:id="rId10"/>
    <p:sldId id="555" r:id="rId11"/>
    <p:sldId id="556" r:id="rId12"/>
    <p:sldId id="558" r:id="rId13"/>
    <p:sldId id="559" r:id="rId14"/>
    <p:sldId id="560" r:id="rId15"/>
    <p:sldId id="549" r:id="rId16"/>
    <p:sldId id="548" r:id="rId17"/>
    <p:sldId id="54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BD9681-44E4-443D-AB1F-300196BE1AF6}">
          <p14:sldIdLst>
            <p14:sldId id="365"/>
          </p14:sldIdLst>
        </p14:section>
        <p14:section name="Experiment Tracking" id="{5BD474A4-55E4-4E30-A856-110C846C404F}">
          <p14:sldIdLst>
            <p14:sldId id="547"/>
            <p14:sldId id="550"/>
            <p14:sldId id="551"/>
            <p14:sldId id="552"/>
            <p14:sldId id="553"/>
            <p14:sldId id="554"/>
            <p14:sldId id="561"/>
          </p14:sldIdLst>
        </p14:section>
        <p14:section name="Running experiments with Azure ML" id="{366653C3-8182-44FE-ACA9-3E3010232929}">
          <p14:sldIdLst>
            <p14:sldId id="555"/>
            <p14:sldId id="556"/>
            <p14:sldId id="558"/>
            <p14:sldId id="559"/>
            <p14:sldId id="560"/>
            <p14:sldId id="549"/>
            <p14:sldId id="548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4" d="100"/>
          <a:sy n="94" d="100"/>
        </p:scale>
        <p:origin x="33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FEB0F-A976-4C2D-9A10-54CCFF6BD445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E7367-A123-4DD1-A124-0BA45C0AD6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68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D0596E5-6523-4DD8-A9ED-0418BD42519C}" type="datetime8">
              <a:rPr lang="en-US" smtClean="0"/>
              <a:t>3/24/2020 10:20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3/24/2020 10:20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44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3/24/2020 10:20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121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i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3/24/2020 10:20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66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0440DCFB-BE10-4791-B748-ECC90C2726C7}" type="datetime8">
              <a:rPr lang="en-US" smtClean="0"/>
              <a:t>3/24/2020 10:20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4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8C80DFC-A5CC-4BAD-90D4-DB3E6867799A}" type="datetime8">
              <a:rPr lang="en-US" smtClean="0"/>
              <a:t>3/24/2020 10:20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24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2C0E37-E8B6-4723-84E6-C9A4DBD0EF36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3/24/2020 10:20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007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E49D36-8E4E-4332-BFCB-3EBC396FCEC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48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1DFB-E112-4583-A4F8-92368FB57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F06082-78C5-4024-8AFD-D950ECA96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F9BA-A9A8-41AD-87F6-E67A9E3C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D50E1-7131-44D7-92F0-A6FC3A043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A4E1C-439E-48DB-BD72-17F72F9CB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2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2AE1-22C5-4AC3-9AC5-8409D0618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D8DB9-3ED0-41F2-BE78-8D696685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78885B-5CB6-4039-9D3B-218A1C3B6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5402-A893-4EF3-B7AC-1E22424AD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87288-D1AC-40AD-9047-74AD9C84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10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324A5-8FD6-4AF5-A6B1-69ED7EEE8A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61E55-46D3-4B52-B7AD-2E90B96DB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E964B-91C0-4A90-B2C9-C900AC2E0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6A8DE-B6AC-4F52-9252-00413B81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F4C8-ABB6-4C22-B82B-69044949E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10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" t="1853" r="1090"/>
          <a:stretch/>
        </p:blipFill>
        <p:spPr>
          <a:xfrm flipH="1">
            <a:off x="17888" y="1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4107"/>
          </a:xfrm>
          <a:prstGeom prst="rect">
            <a:avLst/>
          </a:prstGeom>
        </p:spPr>
      </p:pic>
      <p:sp>
        <p:nvSpPr>
          <p:cNvPr id="10" name="Text Placeholder 2"/>
          <p:cNvSpPr txBox="1">
            <a:spLocks/>
          </p:cNvSpPr>
          <p:nvPr userDrawn="1"/>
        </p:nvSpPr>
        <p:spPr bwMode="auto">
          <a:xfrm>
            <a:off x="273301" y="6118626"/>
            <a:ext cx="2958170" cy="537925"/>
          </a:xfrm>
          <a:prstGeom prst="rect">
            <a:avLst/>
          </a:prstGeom>
        </p:spPr>
        <p:txBody>
          <a:bodyPr vert="horz" wrap="square" lIns="143428" tIns="107571" rIns="143428" bIns="107571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200" kern="1200" spc="0" baseline="0">
                <a:gradFill>
                  <a:gsLst>
                    <a:gs pos="4040">
                      <a:srgbClr val="525252"/>
                    </a:gs>
                    <a:gs pos="17000">
                      <a:srgbClr val="52525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53" b="1"/>
              <a:t>Microsoft Services</a:t>
            </a:r>
            <a:endParaRPr lang="en-US" sz="2353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965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882391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9144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6423" y="991608"/>
            <a:ext cx="11339774" cy="271592"/>
          </a:xfrm>
        </p:spPr>
        <p:txBody>
          <a:bodyPr wrap="square" lIns="9144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None/>
              <a:defRPr sz="1961">
                <a:solidFill>
                  <a:schemeClr val="tx2"/>
                </a:solidFill>
              </a:defRPr>
            </a:lvl2pPr>
            <a:lvl3pPr marL="448193" indent="0">
              <a:spcBef>
                <a:spcPts val="0"/>
              </a:spcBef>
              <a:spcAft>
                <a:spcPts val="1274"/>
              </a:spcAft>
              <a:buNone/>
              <a:defRPr sz="1961"/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Subtitle Segoe UI</a:t>
            </a:r>
          </a:p>
        </p:txBody>
      </p:sp>
    </p:spTree>
    <p:extLst>
      <p:ext uri="{BB962C8B-B14F-4D97-AF65-F5344CB8AC3E}">
        <p14:creationId xmlns:p14="http://schemas.microsoft.com/office/powerpoint/2010/main" val="290104244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8125315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1352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56498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algn="ctr">
              <a:defRPr kumimoji="0" lang="en-US" sz="2400" b="0" i="0" u="none" strike="noStrike" kern="1200" cap="all" spc="800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08606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DC16-BBB9-486F-A6F2-9C2AED9A5532}"/>
              </a:ext>
            </a:extLst>
          </p:cNvPr>
          <p:cNvSpPr/>
          <p:nvPr userDrawn="1"/>
        </p:nvSpPr>
        <p:spPr>
          <a:xfrm>
            <a:off x="-1" y="-7783"/>
            <a:ext cx="6096000" cy="6865783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5602653" cy="8996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30755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EC1168-A0A4-46A4-9795-88987B3118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221953"/>
            <a:ext cx="11655840" cy="1348908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1961" smtClean="0"/>
            </a:lvl1pPr>
            <a:lvl2pPr>
              <a:defRPr lang="en-US" sz="1568" smtClean="0"/>
            </a:lvl2pPr>
            <a:lvl3pPr>
              <a:defRPr lang="en-US" sz="1372" smtClean="0"/>
            </a:lvl3pPr>
            <a:lvl4pPr>
              <a:defRPr lang="en-US" sz="1176" smtClean="0"/>
            </a:lvl4pPr>
            <a:lvl5pPr>
              <a:defRPr lang="en-US" sz="1176"/>
            </a:lvl5pPr>
          </a:lstStyle>
          <a:p>
            <a:pPr lvl="0">
              <a:buClr>
                <a:schemeClr val="tx2"/>
              </a:buClr>
            </a:pPr>
            <a:r>
              <a:rPr lang="en-US"/>
              <a:t>Edit Master text styles</a:t>
            </a:r>
          </a:p>
          <a:p>
            <a:pPr lvl="1">
              <a:buClr>
                <a:schemeClr val="tx2"/>
              </a:buClr>
            </a:pPr>
            <a:r>
              <a:rPr lang="en-US"/>
              <a:t>Second level</a:t>
            </a:r>
          </a:p>
          <a:p>
            <a:pPr lvl="2">
              <a:buClr>
                <a:schemeClr val="tx2"/>
              </a:buClr>
            </a:pPr>
            <a:r>
              <a:rPr lang="en-US"/>
              <a:t>Third level</a:t>
            </a:r>
          </a:p>
          <a:p>
            <a:pPr lvl="3">
              <a:buClr>
                <a:schemeClr val="tx2"/>
              </a:buClr>
            </a:pPr>
            <a:r>
              <a:rPr lang="en-US"/>
              <a:t>Fourth level</a:t>
            </a:r>
          </a:p>
          <a:p>
            <a:pPr lvl="4">
              <a:buClr>
                <a:schemeClr val="tx2"/>
              </a:buClr>
            </a:pPr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B3623B-BAF3-4EA6-AEDA-9BA28ACF9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7987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32D09-86D4-4E85-A4CE-7262404C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F57C-0EBC-48C1-8914-53A303E08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ABE95-2787-414A-ADDB-4905BA6A2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D0057-C1E6-4A9D-AE61-8A01DDFD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598F-98F5-44BC-B3EA-271D672E8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9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1C7F-EDB0-43D4-AC00-C35AC221C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77" y="2309700"/>
            <a:ext cx="5115694" cy="1139030"/>
          </a:xfrm>
        </p:spPr>
        <p:txBody>
          <a:bodyPr wrap="square" lIns="91440" rIns="91440" anchor="b" anchorCtr="0">
            <a:spAutoFit/>
          </a:bodyPr>
          <a:lstStyle>
            <a:lvl1pPr>
              <a:defRPr lang="en-US" sz="3200" kern="0" spc="49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lvl="0" defTabSz="913927" fontAlgn="base">
              <a:lnSpc>
                <a:spcPct val="9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A778CC4-406A-442C-8E86-E42BCD000C36}"/>
              </a:ext>
            </a:extLst>
          </p:cNvPr>
          <p:cNvCxnSpPr/>
          <p:nvPr userDrawn="1"/>
        </p:nvCxnSpPr>
        <p:spPr>
          <a:xfrm flipH="1">
            <a:off x="697278" y="3510463"/>
            <a:ext cx="4314648" cy="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EC9E0D8-FE56-4E49-BC3A-B9AC969260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16826" y="0"/>
            <a:ext cx="6075175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C5D8C4F-E2E3-496B-A612-EEDE8B4214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7278" y="3695664"/>
            <a:ext cx="4314649" cy="1317284"/>
          </a:xfrm>
        </p:spPr>
        <p:txBody>
          <a:bodyPr lIns="91440" rIns="91440"/>
          <a:lstStyle>
            <a:lvl1pPr>
              <a:spcBef>
                <a:spcPts val="200"/>
              </a:spcBef>
              <a:spcAft>
                <a:spcPts val="1200"/>
              </a:spcAft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3pPr>
            <a:lvl4pPr>
              <a:defRPr lang="en-US" sz="1200" b="1" kern="1200" spc="170" dirty="0" smtClean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4pPr>
            <a:lvl5pPr>
              <a:defRPr lang="en-US" sz="1200" b="1" kern="1200" spc="170" dirty="0">
                <a:solidFill>
                  <a:srgbClr val="505050"/>
                </a:solidFill>
                <a:latin typeface="Segoe UI Semibold" charset="0"/>
                <a:ea typeface="Segoe UI Semibold" charset="0"/>
                <a:cs typeface="Segoe UI Semibold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83132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9C9A30-AF21-4061-AAF7-F1550C0E21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3821"/>
            <a:ext cx="6095999" cy="70032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2BF53E-A85C-4215-A542-5CFED282A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34937" y="2045659"/>
            <a:ext cx="4763234" cy="142808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600" b="1" kern="1200" dirty="0" smtClean="0">
                <a:ln w="3175">
                  <a:noFill/>
                </a:ln>
                <a:solidFill>
                  <a:srgbClr val="0078D7"/>
                </a:solidFill>
                <a:latin typeface="Segoe UI Semibold" charset="0"/>
                <a:ea typeface="+mn-ea"/>
                <a:cs typeface="Segoe UI Semibold" charset="0"/>
              </a:defRPr>
            </a:lvl1pPr>
            <a:lvl2pPr marL="287283" indent="-285695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rgbClr val="505050"/>
                </a:solidFill>
                <a:latin typeface="+mj-lt"/>
                <a:ea typeface="+mn-ea"/>
                <a:cs typeface="Segoe UI" panose="020B0502040204020203" pitchFamily="34" charset="0"/>
              </a:defRPr>
            </a:lvl2pPr>
            <a:lvl3pPr marL="569803" indent="-223795">
              <a:lnSpc>
                <a:spcPct val="100000"/>
              </a:lnSpc>
              <a:buClr>
                <a:schemeClr val="tx2"/>
              </a:buClr>
              <a:defRPr sz="1400"/>
            </a:lvl3pPr>
            <a:lvl4pPr marL="914225" indent="-223795">
              <a:lnSpc>
                <a:spcPct val="100000"/>
              </a:lnSpc>
              <a:buClr>
                <a:schemeClr val="tx2"/>
              </a:buClr>
              <a:defRPr sz="1200"/>
            </a:lvl4pPr>
            <a:lvl5pPr>
              <a:lnSpc>
                <a:spcPct val="100000"/>
              </a:lnSpc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C24F05B-D917-43E9-8B6D-60449CCE9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935" y="289512"/>
            <a:ext cx="5581874" cy="899665"/>
          </a:xfrm>
        </p:spPr>
        <p:txBody>
          <a:bodyPr/>
          <a:lstStyle>
            <a:lvl1pPr>
              <a:defRPr lang="en-US" sz="3200" b="0" kern="0" cap="none" spc="49" baseline="0" dirty="0">
                <a:ln w="3175">
                  <a:noFill/>
                </a:ln>
                <a:solidFill>
                  <a:srgbClr val="0078D7"/>
                </a:solidFill>
                <a:effectLst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9654088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1068408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80989"/>
            <a:ext cx="10682394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4FC6F59-C64A-465E-8411-D0ED37ACDAB2}"/>
              </a:ext>
            </a:extLst>
          </p:cNvPr>
          <p:cNvSpPr txBox="1">
            <a:spLocks/>
          </p:cNvSpPr>
          <p:nvPr userDrawn="1"/>
        </p:nvSpPr>
        <p:spPr>
          <a:xfrm>
            <a:off x="269240" y="-306633"/>
            <a:ext cx="11655840" cy="899665"/>
          </a:xfrm>
          <a:prstGeom prst="rect">
            <a:avLst/>
          </a:prstGeom>
        </p:spPr>
        <p:txBody>
          <a:bodyPr vert="horz" wrap="square" lIns="143428" tIns="89642" rIns="143428" bIns="89642" rtlCol="0" anchor="ctr">
            <a:noAutofit/>
          </a:bodyPr>
          <a:lstStyle>
            <a:lvl1pPr algn="ctr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2448" b="0" i="0" u="none" strike="noStrike" kern="1200" cap="all" spc="816" normalizeH="0" baseline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sz="240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178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07160"/>
            <a:ext cx="11280010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131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4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4" y="2914178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2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2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4" y="2059076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10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40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4" y="1203974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8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8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4" y="348872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6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2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4" y="6334586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2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50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4" y="5479484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8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8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4" y="4624382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6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6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4" y="3769280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4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500100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2" y="3145042"/>
            <a:ext cx="3288506" cy="704445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69954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92541065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77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19AA-0708-472B-BA80-0A1351716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E7BD8-B2AA-41DE-9C22-5FC1A67DD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A9584-B69D-489B-BDE6-FD832B3B5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3754D-1FB5-4A56-BE09-0ECDC0528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7F574-8F89-443D-80B8-EBB75747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0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085CB-4209-46F0-AB2B-835AD1F49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8C26-A55F-43EC-B51F-6D09CDEDFA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D45C4-3C58-4397-9385-21277DAA8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3F77A-B03B-486F-8DCB-D7134D96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BC2D1-62A2-4E2B-90FE-10109D6AF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298C35-0CB9-4D44-B3E2-20A9EE55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612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3BF4-B96D-42A7-9A78-B6CF37AF3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8C37A-FCF3-4589-9CE6-0A334CE8A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816790-F54D-495D-AF41-FFC139178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BC4C4-976B-4993-ABA2-CEBF26989B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802E-C32D-4EBF-BA6F-60A49429D1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E8384-7A24-48F1-89A7-3BC70592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7ACB4-1ABB-4F2C-AA3C-3F554886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2201C-B980-4172-A878-FFBBD5292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43908-C2FF-4E07-A927-22A4D0593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D4CA9-5B7D-4812-8AEB-65E7F977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A49D0-F8DE-4CB6-9830-786A403B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3D67-2F19-49A0-BA5A-445825D6D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9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785786-1650-401A-AE4F-44D1E66B0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2F75D-4AEB-4BC5-9A3E-AD01A3E48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25C53-C72F-48B1-9D93-3C4B1E2F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C9303-7B3A-4344-BAC5-EDABDF5EB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AA2E4-BD87-4D24-81F3-899F4605B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5D0E-7034-41BA-83EE-1530F387F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81A7C-B604-473F-B0D9-DA44D702F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1C54B-2765-41D0-BAFC-0E96633A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120E1-F1C0-427D-9D75-FDDF0514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6A24-CB9F-43E1-966A-8401BC749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161E0E-7B38-478F-9347-82CB73571A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B6F5A3-6532-4A90-B1F5-9E9991ED5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E7D26-F79E-45DA-B45B-3F139477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5DCF5-4DFE-4879-B4B9-72DC1048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458F9-57F5-46B0-9652-7A3AF170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2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3CA32-15B3-4D5F-A257-C0941CEEC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03200-FDEC-4C37-A626-3050492F5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907D4-522B-48A2-9A4F-24BFE8B932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F1425-4DF3-4C34-907D-72F488CBB526}" type="datetimeFigureOut">
              <a:rPr lang="en-US" smtClean="0"/>
              <a:t>3/24/2020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9ED06-D02F-4238-82AB-1FD4CD4F42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F9477-B9B4-442F-9DEA-DCAA428EE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33BA5-F3A8-4708-9061-BE48AAA7DF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91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2" r:id="rId10"/>
    <p:sldLayoutId id="2147483693" r:id="rId11"/>
    <p:sldLayoutId id="2147483694" r:id="rId12"/>
    <p:sldLayoutId id="2147483695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2"/>
        </a:buClr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9303" y="2084378"/>
            <a:ext cx="6276530" cy="3585660"/>
          </a:xfrm>
        </p:spPr>
        <p:txBody>
          <a:bodyPr/>
          <a:lstStyle/>
          <a:p>
            <a:br>
              <a:rPr lang="en-US" sz="3921" dirty="0"/>
            </a:br>
            <a:r>
              <a:rPr lang="en-US" sz="3921" dirty="0"/>
              <a:t>Module 3: Azure Machine Learning Hyperparameter tuning</a:t>
            </a:r>
            <a:br>
              <a:rPr lang="en-US" sz="3921" dirty="0"/>
            </a:br>
            <a:endParaRPr lang="en-US" sz="3137" i="1" dirty="0"/>
          </a:p>
        </p:txBody>
      </p:sp>
    </p:spTree>
    <p:extLst>
      <p:ext uri="{BB962C8B-B14F-4D97-AF65-F5344CB8AC3E}">
        <p14:creationId xmlns:p14="http://schemas.microsoft.com/office/powerpoint/2010/main" val="13250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: Rounded Corners 624">
            <a:extLst>
              <a:ext uri="{FF2B5EF4-FFF2-40B4-BE49-F238E27FC236}">
                <a16:creationId xmlns:a16="http://schemas.microsoft.com/office/drawing/2014/main" id="{56D91B94-F662-419F-BD7C-3E588EE8D7D8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7" name="Rectangle: Rounded Corners 626">
            <a:extLst>
              <a:ext uri="{FF2B5EF4-FFF2-40B4-BE49-F238E27FC236}">
                <a16:creationId xmlns:a16="http://schemas.microsoft.com/office/drawing/2014/main" id="{3E1A8154-4AFC-47A4-817F-57CA6D8E0F11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28" name="Rectangle: Rounded Corners 627">
            <a:extLst>
              <a:ext uri="{FF2B5EF4-FFF2-40B4-BE49-F238E27FC236}">
                <a16:creationId xmlns:a16="http://schemas.microsoft.com/office/drawing/2014/main" id="{EF8D49E9-0B81-4D1F-9595-123D0BD8B090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Model parallelism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13AAEFB-E330-4289-AC70-D0822404753A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619" name="Picture 618">
              <a:extLst>
                <a:ext uri="{FF2B5EF4-FFF2-40B4-BE49-F238E27FC236}">
                  <a16:creationId xmlns:a16="http://schemas.microsoft.com/office/drawing/2014/main" id="{9C5B2C74-9E46-40C6-991F-F92457D1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0" name="Picture 619">
              <a:extLst>
                <a:ext uri="{FF2B5EF4-FFF2-40B4-BE49-F238E27FC236}">
                  <a16:creationId xmlns:a16="http://schemas.microsoft.com/office/drawing/2014/main" id="{02AC283B-A7B6-4325-8C47-52AD3EE75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21" name="Picture 620">
              <a:extLst>
                <a:ext uri="{FF2B5EF4-FFF2-40B4-BE49-F238E27FC236}">
                  <a16:creationId xmlns:a16="http://schemas.microsoft.com/office/drawing/2014/main" id="{A5AAA1A0-9389-458C-9487-432869585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668DEAC1-F10D-4664-AD90-D571A53532B2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616" name="Picture 615">
              <a:extLst>
                <a:ext uri="{FF2B5EF4-FFF2-40B4-BE49-F238E27FC236}">
                  <a16:creationId xmlns:a16="http://schemas.microsoft.com/office/drawing/2014/main" id="{C8DCB219-BD92-4E7A-9AEC-7442C20810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7" name="Picture 616">
              <a:extLst>
                <a:ext uri="{FF2B5EF4-FFF2-40B4-BE49-F238E27FC236}">
                  <a16:creationId xmlns:a16="http://schemas.microsoft.com/office/drawing/2014/main" id="{A6D3027A-0F7E-46FF-B84F-80679F4B7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618" name="Picture 617">
              <a:extLst>
                <a:ext uri="{FF2B5EF4-FFF2-40B4-BE49-F238E27FC236}">
                  <a16:creationId xmlns:a16="http://schemas.microsoft.com/office/drawing/2014/main" id="{6193209D-E172-418F-B435-8CCC548C2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622" name="Rectangle 2">
            <a:extLst>
              <a:ext uri="{FF2B5EF4-FFF2-40B4-BE49-F238E27FC236}">
                <a16:creationId xmlns:a16="http://schemas.microsoft.com/office/drawing/2014/main" id="{2192B3FE-0F2A-4DB8-AAD0-12B1806B1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623" name="Rectangle 2">
            <a:extLst>
              <a:ext uri="{FF2B5EF4-FFF2-40B4-BE49-F238E27FC236}">
                <a16:creationId xmlns:a16="http://schemas.microsoft.com/office/drawing/2014/main" id="{7B534882-DD67-4039-B9BE-2946C0E81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624" name="Rectangle 2">
            <a:extLst>
              <a:ext uri="{FF2B5EF4-FFF2-40B4-BE49-F238E27FC236}">
                <a16:creationId xmlns:a16="http://schemas.microsoft.com/office/drawing/2014/main" id="{FA1286EF-29F1-4519-8B1B-D0488299E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626" name="Rectangle 2">
            <a:extLst>
              <a:ext uri="{FF2B5EF4-FFF2-40B4-BE49-F238E27FC236}">
                <a16:creationId xmlns:a16="http://schemas.microsoft.com/office/drawing/2014/main" id="{5EEEF36C-27B0-46F0-983F-74D1C8BB1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EB9721E4-7CC1-4215-9966-E633E8515D5B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CD4E2E54-0F3A-4828-9709-BE63F6BCD7C5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F0441CA4-C92E-4B9E-8909-A765BC3928B2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34" name="Oval 633">
            <a:extLst>
              <a:ext uri="{FF2B5EF4-FFF2-40B4-BE49-F238E27FC236}">
                <a16:creationId xmlns:a16="http://schemas.microsoft.com/office/drawing/2014/main" id="{006B019F-C8C4-44FC-910B-5E3EA8B8E278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061A36C9-C975-4D9D-8FCE-0ED48EDC31A1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BAC06A-12AD-458D-87E9-00B32F846E1C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640" name="Cube 639">
              <a:extLst>
                <a:ext uri="{FF2B5EF4-FFF2-40B4-BE49-F238E27FC236}">
                  <a16:creationId xmlns:a16="http://schemas.microsoft.com/office/drawing/2014/main" id="{144A869A-591D-4A0B-B914-6F43286AA188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1" name="Picture 640">
              <a:extLst>
                <a:ext uri="{FF2B5EF4-FFF2-40B4-BE49-F238E27FC236}">
                  <a16:creationId xmlns:a16="http://schemas.microsoft.com/office/drawing/2014/main" id="{E64B4D47-BA33-499F-9C45-04708EAE5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2" name="Cube 641">
              <a:extLst>
                <a:ext uri="{FF2B5EF4-FFF2-40B4-BE49-F238E27FC236}">
                  <a16:creationId xmlns:a16="http://schemas.microsoft.com/office/drawing/2014/main" id="{94599E1E-DFBE-42E8-808F-648B4E857A4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643" name="Picture 642">
              <a:extLst>
                <a:ext uri="{FF2B5EF4-FFF2-40B4-BE49-F238E27FC236}">
                  <a16:creationId xmlns:a16="http://schemas.microsoft.com/office/drawing/2014/main" id="{92A261CC-092B-4913-A263-880681437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644" name="Cube 643">
              <a:extLst>
                <a:ext uri="{FF2B5EF4-FFF2-40B4-BE49-F238E27FC236}">
                  <a16:creationId xmlns:a16="http://schemas.microsoft.com/office/drawing/2014/main" id="{4E6C2AAA-03F3-4386-8621-3CBFD9331A57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645" name="Group 644">
              <a:extLst>
                <a:ext uri="{FF2B5EF4-FFF2-40B4-BE49-F238E27FC236}">
                  <a16:creationId xmlns:a16="http://schemas.microsoft.com/office/drawing/2014/main" id="{961B6FED-F187-4BC5-A2F1-E7A59BA6E75A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720" name="Group 719">
                <a:extLst>
                  <a:ext uri="{FF2B5EF4-FFF2-40B4-BE49-F238E27FC236}">
                    <a16:creationId xmlns:a16="http://schemas.microsoft.com/office/drawing/2014/main" id="{0055E2E0-DF96-4A59-9708-D07E567B24D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34" name="Group 733">
                  <a:extLst>
                    <a:ext uri="{FF2B5EF4-FFF2-40B4-BE49-F238E27FC236}">
                      <a16:creationId xmlns:a16="http://schemas.microsoft.com/office/drawing/2014/main" id="{71F03FAB-C278-4ACB-A5E2-3B3BCDE2299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3" name="Cube 742">
                    <a:extLst>
                      <a:ext uri="{FF2B5EF4-FFF2-40B4-BE49-F238E27FC236}">
                        <a16:creationId xmlns:a16="http://schemas.microsoft.com/office/drawing/2014/main" id="{0F5BCD24-74B4-441A-8776-CAE12F8928D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4" name="Cube 743">
                    <a:extLst>
                      <a:ext uri="{FF2B5EF4-FFF2-40B4-BE49-F238E27FC236}">
                        <a16:creationId xmlns:a16="http://schemas.microsoft.com/office/drawing/2014/main" id="{4BE4E159-1C63-49EE-BA1E-97FAEAC0877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5" name="Cube 744">
                    <a:extLst>
                      <a:ext uri="{FF2B5EF4-FFF2-40B4-BE49-F238E27FC236}">
                        <a16:creationId xmlns:a16="http://schemas.microsoft.com/office/drawing/2014/main" id="{FF86E070-987A-4326-BAC4-226508D6FC4F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76BE25AB-C894-4ABE-8B8E-E5F36B6BEE77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40" name="Cube 739">
                    <a:extLst>
                      <a:ext uri="{FF2B5EF4-FFF2-40B4-BE49-F238E27FC236}">
                        <a16:creationId xmlns:a16="http://schemas.microsoft.com/office/drawing/2014/main" id="{B09F42CB-6351-4E24-9117-925F8706B1A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1" name="Cube 740">
                    <a:extLst>
                      <a:ext uri="{FF2B5EF4-FFF2-40B4-BE49-F238E27FC236}">
                        <a16:creationId xmlns:a16="http://schemas.microsoft.com/office/drawing/2014/main" id="{80235ADB-B311-4F11-9677-0F870306246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42" name="Cube 741">
                    <a:extLst>
                      <a:ext uri="{FF2B5EF4-FFF2-40B4-BE49-F238E27FC236}">
                        <a16:creationId xmlns:a16="http://schemas.microsoft.com/office/drawing/2014/main" id="{C9AC35A6-96FF-477D-9F40-B79A08295D7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36" name="Group 735">
                  <a:extLst>
                    <a:ext uri="{FF2B5EF4-FFF2-40B4-BE49-F238E27FC236}">
                      <a16:creationId xmlns:a16="http://schemas.microsoft.com/office/drawing/2014/main" id="{EF497E09-F5BA-47C7-9248-F9D5B6DC7ABF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7" name="Cube 736">
                    <a:extLst>
                      <a:ext uri="{FF2B5EF4-FFF2-40B4-BE49-F238E27FC236}">
                        <a16:creationId xmlns:a16="http://schemas.microsoft.com/office/drawing/2014/main" id="{370A899D-C00A-4801-9AEC-DD3EE28A7F3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8" name="Cube 737">
                    <a:extLst>
                      <a:ext uri="{FF2B5EF4-FFF2-40B4-BE49-F238E27FC236}">
                        <a16:creationId xmlns:a16="http://schemas.microsoft.com/office/drawing/2014/main" id="{F020E44C-DDFC-42EC-9738-1E1C3A05DC97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9" name="Cube 738">
                    <a:extLst>
                      <a:ext uri="{FF2B5EF4-FFF2-40B4-BE49-F238E27FC236}">
                        <a16:creationId xmlns:a16="http://schemas.microsoft.com/office/drawing/2014/main" id="{36E896BC-3730-4AF8-ACD6-EE3C893E668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721" name="Group 720">
                <a:extLst>
                  <a:ext uri="{FF2B5EF4-FFF2-40B4-BE49-F238E27FC236}">
                    <a16:creationId xmlns:a16="http://schemas.microsoft.com/office/drawing/2014/main" id="{49374BB8-40FF-450F-B984-4B3396C34DB8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9CACE862-DD45-482D-B0B8-C067BB3EE4A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31" name="Cube 730">
                    <a:extLst>
                      <a:ext uri="{FF2B5EF4-FFF2-40B4-BE49-F238E27FC236}">
                        <a16:creationId xmlns:a16="http://schemas.microsoft.com/office/drawing/2014/main" id="{E08EE66A-0EBD-4377-990C-14436EAFB130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2" name="Cube 731">
                    <a:extLst>
                      <a:ext uri="{FF2B5EF4-FFF2-40B4-BE49-F238E27FC236}">
                        <a16:creationId xmlns:a16="http://schemas.microsoft.com/office/drawing/2014/main" id="{61478BAD-9317-420E-98EA-75B021BD5E9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3" name="Cube 732">
                    <a:extLst>
                      <a:ext uri="{FF2B5EF4-FFF2-40B4-BE49-F238E27FC236}">
                        <a16:creationId xmlns:a16="http://schemas.microsoft.com/office/drawing/2014/main" id="{122C390C-9D34-4B1B-8B9B-1D9BE31619C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3" name="Group 722">
                  <a:extLst>
                    <a:ext uri="{FF2B5EF4-FFF2-40B4-BE49-F238E27FC236}">
                      <a16:creationId xmlns:a16="http://schemas.microsoft.com/office/drawing/2014/main" id="{99EBF077-8F20-44A7-8AB0-8E7122521B8F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8" name="Cube 727">
                    <a:extLst>
                      <a:ext uri="{FF2B5EF4-FFF2-40B4-BE49-F238E27FC236}">
                        <a16:creationId xmlns:a16="http://schemas.microsoft.com/office/drawing/2014/main" id="{96420743-2AA9-4600-A004-5D63A65A516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9" name="Cube 728">
                    <a:extLst>
                      <a:ext uri="{FF2B5EF4-FFF2-40B4-BE49-F238E27FC236}">
                        <a16:creationId xmlns:a16="http://schemas.microsoft.com/office/drawing/2014/main" id="{48AA5B7E-D0FC-421A-A7CD-3F7FBA8A8F0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30" name="Cube 729">
                    <a:extLst>
                      <a:ext uri="{FF2B5EF4-FFF2-40B4-BE49-F238E27FC236}">
                        <a16:creationId xmlns:a16="http://schemas.microsoft.com/office/drawing/2014/main" id="{7F4F67EC-87C0-4269-95A4-982C3E362C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24" name="Group 723">
                  <a:extLst>
                    <a:ext uri="{FF2B5EF4-FFF2-40B4-BE49-F238E27FC236}">
                      <a16:creationId xmlns:a16="http://schemas.microsoft.com/office/drawing/2014/main" id="{0D3A03A0-9E4B-483B-AAC8-AB15B08B43A8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25" name="Cube 724">
                    <a:extLst>
                      <a:ext uri="{FF2B5EF4-FFF2-40B4-BE49-F238E27FC236}">
                        <a16:creationId xmlns:a16="http://schemas.microsoft.com/office/drawing/2014/main" id="{8F98ADB6-2505-45F4-94B5-C0744E9F0029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6" name="Cube 725">
                    <a:extLst>
                      <a:ext uri="{FF2B5EF4-FFF2-40B4-BE49-F238E27FC236}">
                        <a16:creationId xmlns:a16="http://schemas.microsoft.com/office/drawing/2014/main" id="{E83C69F1-091F-4AA9-A87A-1A63B55ED373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27" name="Cube 726">
                    <a:extLst>
                      <a:ext uri="{FF2B5EF4-FFF2-40B4-BE49-F238E27FC236}">
                        <a16:creationId xmlns:a16="http://schemas.microsoft.com/office/drawing/2014/main" id="{9AB1F492-34E6-455D-B148-EAEA728430C4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647" name="Straight Arrow Connector 646">
              <a:extLst>
                <a:ext uri="{FF2B5EF4-FFF2-40B4-BE49-F238E27FC236}">
                  <a16:creationId xmlns:a16="http://schemas.microsoft.com/office/drawing/2014/main" id="{E89A581F-C984-43B1-B87F-601BEC5B04EC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Straight Arrow Connector 647">
              <a:extLst>
                <a:ext uri="{FF2B5EF4-FFF2-40B4-BE49-F238E27FC236}">
                  <a16:creationId xmlns:a16="http://schemas.microsoft.com/office/drawing/2014/main" id="{28B18979-82AB-4260-AAD0-ADC92F9E6682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9" name="Picture 648">
              <a:extLst>
                <a:ext uri="{FF2B5EF4-FFF2-40B4-BE49-F238E27FC236}">
                  <a16:creationId xmlns:a16="http://schemas.microsoft.com/office/drawing/2014/main" id="{B177B727-466E-420A-A48B-D3EBD8BF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A5EB3B0-EEBF-42AB-B746-91D3BA5EDEC9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E0390A25-6B38-4DBB-A70F-26D996768063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694" name="Group 693">
                <a:extLst>
                  <a:ext uri="{FF2B5EF4-FFF2-40B4-BE49-F238E27FC236}">
                    <a16:creationId xmlns:a16="http://schemas.microsoft.com/office/drawing/2014/main" id="{FEF19534-1003-4D8A-AF28-7E267EC0E7F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B7CF4DDC-24EC-42EF-854E-9C6EBE097E11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7" name="Cube 716">
                    <a:extLst>
                      <a:ext uri="{FF2B5EF4-FFF2-40B4-BE49-F238E27FC236}">
                        <a16:creationId xmlns:a16="http://schemas.microsoft.com/office/drawing/2014/main" id="{8D75A7A8-6CD7-4152-B60A-A4AEC82D78AF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8" name="Cube 717">
                    <a:extLst>
                      <a:ext uri="{FF2B5EF4-FFF2-40B4-BE49-F238E27FC236}">
                        <a16:creationId xmlns:a16="http://schemas.microsoft.com/office/drawing/2014/main" id="{8C342972-7437-4554-89DC-70BA1A5938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9" name="Cube 718">
                    <a:extLst>
                      <a:ext uri="{FF2B5EF4-FFF2-40B4-BE49-F238E27FC236}">
                        <a16:creationId xmlns:a16="http://schemas.microsoft.com/office/drawing/2014/main" id="{386FDDA5-DD28-4CCF-B693-4010C41687E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46FE2DAE-091B-46CE-A7D8-EB58D5BA331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4" name="Cube 713">
                    <a:extLst>
                      <a:ext uri="{FF2B5EF4-FFF2-40B4-BE49-F238E27FC236}">
                        <a16:creationId xmlns:a16="http://schemas.microsoft.com/office/drawing/2014/main" id="{9C85995A-B196-4937-B19D-B988FF6E1D1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5" name="Cube 714">
                    <a:extLst>
                      <a:ext uri="{FF2B5EF4-FFF2-40B4-BE49-F238E27FC236}">
                        <a16:creationId xmlns:a16="http://schemas.microsoft.com/office/drawing/2014/main" id="{289E0D2A-A6FF-402E-ADAF-6DA6EB7E8F2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6" name="Cube 715">
                    <a:extLst>
                      <a:ext uri="{FF2B5EF4-FFF2-40B4-BE49-F238E27FC236}">
                        <a16:creationId xmlns:a16="http://schemas.microsoft.com/office/drawing/2014/main" id="{94DBE6F3-5206-4E77-A060-734BA6908C2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3A529A59-109F-4F9D-8536-F4A82CD20D55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11" name="Cube 710">
                    <a:extLst>
                      <a:ext uri="{FF2B5EF4-FFF2-40B4-BE49-F238E27FC236}">
                        <a16:creationId xmlns:a16="http://schemas.microsoft.com/office/drawing/2014/main" id="{0AE8429F-89D7-4102-A5A8-7AD5BC8133DD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2" name="Cube 711">
                    <a:extLst>
                      <a:ext uri="{FF2B5EF4-FFF2-40B4-BE49-F238E27FC236}">
                        <a16:creationId xmlns:a16="http://schemas.microsoft.com/office/drawing/2014/main" id="{9E3DD984-0BA3-4C17-B45B-15182C214CE4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13" name="Cube 712">
                    <a:extLst>
                      <a:ext uri="{FF2B5EF4-FFF2-40B4-BE49-F238E27FC236}">
                        <a16:creationId xmlns:a16="http://schemas.microsoft.com/office/drawing/2014/main" id="{D8011D14-CECF-4E7F-A15C-834832F6F62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695" name="Group 694">
                <a:extLst>
                  <a:ext uri="{FF2B5EF4-FFF2-40B4-BE49-F238E27FC236}">
                    <a16:creationId xmlns:a16="http://schemas.microsoft.com/office/drawing/2014/main" id="{CFEEFDCD-BF44-4A60-970A-BB9127C6952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696" name="Group 695">
                  <a:extLst>
                    <a:ext uri="{FF2B5EF4-FFF2-40B4-BE49-F238E27FC236}">
                      <a16:creationId xmlns:a16="http://schemas.microsoft.com/office/drawing/2014/main" id="{8ABA99EB-7FB1-4C37-85D9-F3DF010F4F0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5" name="Cube 704">
                    <a:extLst>
                      <a:ext uri="{FF2B5EF4-FFF2-40B4-BE49-F238E27FC236}">
                        <a16:creationId xmlns:a16="http://schemas.microsoft.com/office/drawing/2014/main" id="{F7857DA2-EB7F-4BDF-BB87-9662C9957C74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6" name="Cube 705">
                    <a:extLst>
                      <a:ext uri="{FF2B5EF4-FFF2-40B4-BE49-F238E27FC236}">
                        <a16:creationId xmlns:a16="http://schemas.microsoft.com/office/drawing/2014/main" id="{4BF01D96-7DDC-4884-BC3E-A98DE2F242EB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7" name="Cube 706">
                    <a:extLst>
                      <a:ext uri="{FF2B5EF4-FFF2-40B4-BE49-F238E27FC236}">
                        <a16:creationId xmlns:a16="http://schemas.microsoft.com/office/drawing/2014/main" id="{66980D53-33FB-4D2B-82D8-C089019BB63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7" name="Group 696">
                  <a:extLst>
                    <a:ext uri="{FF2B5EF4-FFF2-40B4-BE49-F238E27FC236}">
                      <a16:creationId xmlns:a16="http://schemas.microsoft.com/office/drawing/2014/main" id="{20FDD7EC-89E3-4BA6-9FDA-CB368994448A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702" name="Cube 701">
                    <a:extLst>
                      <a:ext uri="{FF2B5EF4-FFF2-40B4-BE49-F238E27FC236}">
                        <a16:creationId xmlns:a16="http://schemas.microsoft.com/office/drawing/2014/main" id="{EC6DEF45-D30E-4D51-8F00-85F81ADB599C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3" name="Cube 702">
                    <a:extLst>
                      <a:ext uri="{FF2B5EF4-FFF2-40B4-BE49-F238E27FC236}">
                        <a16:creationId xmlns:a16="http://schemas.microsoft.com/office/drawing/2014/main" id="{77DAFAF3-28B3-4170-B09C-948F090C642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4" name="Cube 703">
                    <a:extLst>
                      <a:ext uri="{FF2B5EF4-FFF2-40B4-BE49-F238E27FC236}">
                        <a16:creationId xmlns:a16="http://schemas.microsoft.com/office/drawing/2014/main" id="{E030735F-9C1D-45AB-AF82-816690009E50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698" name="Group 697">
                  <a:extLst>
                    <a:ext uri="{FF2B5EF4-FFF2-40B4-BE49-F238E27FC236}">
                      <a16:creationId xmlns:a16="http://schemas.microsoft.com/office/drawing/2014/main" id="{BCDE990F-E7FB-4C59-B58F-EF9D69A20183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699" name="Cube 698">
                    <a:extLst>
                      <a:ext uri="{FF2B5EF4-FFF2-40B4-BE49-F238E27FC236}">
                        <a16:creationId xmlns:a16="http://schemas.microsoft.com/office/drawing/2014/main" id="{2950FA77-BD01-4E18-BF11-5F9ADD6E85E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0" name="Cube 699">
                    <a:extLst>
                      <a:ext uri="{FF2B5EF4-FFF2-40B4-BE49-F238E27FC236}">
                        <a16:creationId xmlns:a16="http://schemas.microsoft.com/office/drawing/2014/main" id="{E707448B-0C67-49ED-B96E-62455EFC679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701" name="Cube 700">
                    <a:extLst>
                      <a:ext uri="{FF2B5EF4-FFF2-40B4-BE49-F238E27FC236}">
                        <a16:creationId xmlns:a16="http://schemas.microsoft.com/office/drawing/2014/main" id="{48B7CB5A-A058-47F7-820D-119A48E2F12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650" name="Group 649">
              <a:extLst>
                <a:ext uri="{FF2B5EF4-FFF2-40B4-BE49-F238E27FC236}">
                  <a16:creationId xmlns:a16="http://schemas.microsoft.com/office/drawing/2014/main" id="{C5C7BDAD-3936-4D13-B3C4-652090E7FB0D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656" name="Group 655">
                <a:extLst>
                  <a:ext uri="{FF2B5EF4-FFF2-40B4-BE49-F238E27FC236}">
                    <a16:creationId xmlns:a16="http://schemas.microsoft.com/office/drawing/2014/main" id="{B5A48595-D3B5-4318-8E4D-C02D2F3E3BA6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86" name="Oval 685">
                  <a:extLst>
                    <a:ext uri="{FF2B5EF4-FFF2-40B4-BE49-F238E27FC236}">
                      <a16:creationId xmlns:a16="http://schemas.microsoft.com/office/drawing/2014/main" id="{D84FFB3C-EBB9-47EA-BAE3-B730C9DF765A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7" name="Oval 686">
                  <a:extLst>
                    <a:ext uri="{FF2B5EF4-FFF2-40B4-BE49-F238E27FC236}">
                      <a16:creationId xmlns:a16="http://schemas.microsoft.com/office/drawing/2014/main" id="{125A6D3D-DA8F-417A-B955-13C4ED4F0C15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8" name="Oval 687">
                  <a:extLst>
                    <a:ext uri="{FF2B5EF4-FFF2-40B4-BE49-F238E27FC236}">
                      <a16:creationId xmlns:a16="http://schemas.microsoft.com/office/drawing/2014/main" id="{2B05E454-3600-4967-A52B-1A09CA32DCC7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9" name="Oval 688">
                  <a:extLst>
                    <a:ext uri="{FF2B5EF4-FFF2-40B4-BE49-F238E27FC236}">
                      <a16:creationId xmlns:a16="http://schemas.microsoft.com/office/drawing/2014/main" id="{72D1DE6C-7162-415B-A9A9-174118C29564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0" name="Oval 689">
                  <a:extLst>
                    <a:ext uri="{FF2B5EF4-FFF2-40B4-BE49-F238E27FC236}">
                      <a16:creationId xmlns:a16="http://schemas.microsoft.com/office/drawing/2014/main" id="{A53415AC-851E-48EA-A38B-BC5FD13D2F97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1" name="Oval 690">
                  <a:extLst>
                    <a:ext uri="{FF2B5EF4-FFF2-40B4-BE49-F238E27FC236}">
                      <a16:creationId xmlns:a16="http://schemas.microsoft.com/office/drawing/2014/main" id="{4B6FEE78-0A1D-4D90-8E0D-2E0D25D9E37D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17F39CF6-DDCC-4066-A8A3-6F899C5D08FB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CC861CD0-8D21-4624-B73C-2DAD807B2D70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7" name="Group 656">
                <a:extLst>
                  <a:ext uri="{FF2B5EF4-FFF2-40B4-BE49-F238E27FC236}">
                    <a16:creationId xmlns:a16="http://schemas.microsoft.com/office/drawing/2014/main" id="{B4FE9067-A3D8-4D32-84A0-38CCADD96756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678" name="Oval 677">
                  <a:extLst>
                    <a:ext uri="{FF2B5EF4-FFF2-40B4-BE49-F238E27FC236}">
                      <a16:creationId xmlns:a16="http://schemas.microsoft.com/office/drawing/2014/main" id="{D85E4D51-A00E-4BD7-AF81-194CEE9D1E38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9" name="Oval 678">
                  <a:extLst>
                    <a:ext uri="{FF2B5EF4-FFF2-40B4-BE49-F238E27FC236}">
                      <a16:creationId xmlns:a16="http://schemas.microsoft.com/office/drawing/2014/main" id="{5E632F6E-53E9-454F-B2B7-5CB218585904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0" name="Oval 679">
                  <a:extLst>
                    <a:ext uri="{FF2B5EF4-FFF2-40B4-BE49-F238E27FC236}">
                      <a16:creationId xmlns:a16="http://schemas.microsoft.com/office/drawing/2014/main" id="{52DFDDB4-5FD3-40C5-A003-4870F7221388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1" name="Oval 680">
                  <a:extLst>
                    <a:ext uri="{FF2B5EF4-FFF2-40B4-BE49-F238E27FC236}">
                      <a16:creationId xmlns:a16="http://schemas.microsoft.com/office/drawing/2014/main" id="{29ED3DBD-1872-4329-AE20-72D426112097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2" name="Oval 681">
                  <a:extLst>
                    <a:ext uri="{FF2B5EF4-FFF2-40B4-BE49-F238E27FC236}">
                      <a16:creationId xmlns:a16="http://schemas.microsoft.com/office/drawing/2014/main" id="{BAAE50B4-E9A8-4910-8567-9FD24603F8C1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3" name="Oval 682">
                  <a:extLst>
                    <a:ext uri="{FF2B5EF4-FFF2-40B4-BE49-F238E27FC236}">
                      <a16:creationId xmlns:a16="http://schemas.microsoft.com/office/drawing/2014/main" id="{52E21657-72F2-464B-A546-C400D18F069A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4" name="Oval 683">
                  <a:extLst>
                    <a:ext uri="{FF2B5EF4-FFF2-40B4-BE49-F238E27FC236}">
                      <a16:creationId xmlns:a16="http://schemas.microsoft.com/office/drawing/2014/main" id="{45C1ADB3-9971-4A1C-97FF-00CA5F6E14CA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5" name="Oval 684">
                  <a:extLst>
                    <a:ext uri="{FF2B5EF4-FFF2-40B4-BE49-F238E27FC236}">
                      <a16:creationId xmlns:a16="http://schemas.microsoft.com/office/drawing/2014/main" id="{DED219E6-223F-4AAB-8285-90C71E50D308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58" name="Group 657">
                <a:extLst>
                  <a:ext uri="{FF2B5EF4-FFF2-40B4-BE49-F238E27FC236}">
                    <a16:creationId xmlns:a16="http://schemas.microsoft.com/office/drawing/2014/main" id="{25B172CE-A8E9-4333-ACDD-C8F036260F7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675" name="Oval 674">
                  <a:extLst>
                    <a:ext uri="{FF2B5EF4-FFF2-40B4-BE49-F238E27FC236}">
                      <a16:creationId xmlns:a16="http://schemas.microsoft.com/office/drawing/2014/main" id="{0DA69954-7856-439F-8F23-7E6E605A6C28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6" name="Oval 675">
                  <a:extLst>
                    <a:ext uri="{FF2B5EF4-FFF2-40B4-BE49-F238E27FC236}">
                      <a16:creationId xmlns:a16="http://schemas.microsoft.com/office/drawing/2014/main" id="{84366DCD-6D15-4D55-B8F7-7E244A6A256C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7" name="Oval 676">
                  <a:extLst>
                    <a:ext uri="{FF2B5EF4-FFF2-40B4-BE49-F238E27FC236}">
                      <a16:creationId xmlns:a16="http://schemas.microsoft.com/office/drawing/2014/main" id="{658EAFAD-2B4F-4C34-9458-C40BA33193D3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D0DC39CF-FC86-4EBA-B8AC-3EC8E73EC62D}"/>
                  </a:ext>
                </a:extLst>
              </p:cNvPr>
              <p:cNvCxnSpPr>
                <a:stCxn id="693" idx="6"/>
                <a:endCxn id="68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43BAE56B-BA50-4090-9EFC-1B0CF38852F2}"/>
                  </a:ext>
                </a:extLst>
              </p:cNvPr>
              <p:cNvCxnSpPr>
                <a:cxnSpLocks/>
                <a:stCxn id="693" idx="6"/>
                <a:endCxn id="68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08F0C636-2334-4AD3-96D5-152E01715318}"/>
                  </a:ext>
                </a:extLst>
              </p:cNvPr>
              <p:cNvCxnSpPr>
                <a:cxnSpLocks/>
                <a:stCxn id="693" idx="6"/>
                <a:endCxn id="68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8E2AE7BB-3416-410D-A690-6DDA9DD25419}"/>
                  </a:ext>
                </a:extLst>
              </p:cNvPr>
              <p:cNvCxnSpPr>
                <a:cxnSpLocks/>
                <a:stCxn id="693" idx="6"/>
                <a:endCxn id="67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9D3044B-FAB0-4195-815F-0B32B4891E69}"/>
                  </a:ext>
                </a:extLst>
              </p:cNvPr>
              <p:cNvCxnSpPr>
                <a:cxnSpLocks/>
                <a:stCxn id="693" idx="6"/>
                <a:endCxn id="68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1F564131-1939-4ED6-BA74-33F2DA70983B}"/>
                  </a:ext>
                </a:extLst>
              </p:cNvPr>
              <p:cNvCxnSpPr>
                <a:cxnSpLocks/>
                <a:stCxn id="693" idx="6"/>
                <a:endCxn id="67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>
                <a:extLst>
                  <a:ext uri="{FF2B5EF4-FFF2-40B4-BE49-F238E27FC236}">
                    <a16:creationId xmlns:a16="http://schemas.microsoft.com/office/drawing/2014/main" id="{17225F63-679C-47CC-8806-24D9CF065136}"/>
                  </a:ext>
                </a:extLst>
              </p:cNvPr>
              <p:cNvCxnSpPr>
                <a:cxnSpLocks/>
                <a:stCxn id="693" idx="6"/>
                <a:endCxn id="68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9F3036FF-667D-47FB-A5C5-2F87DA1F9A08}"/>
                  </a:ext>
                </a:extLst>
              </p:cNvPr>
              <p:cNvCxnSpPr>
                <a:cxnSpLocks/>
                <a:stCxn id="693" idx="6"/>
                <a:endCxn id="68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C17CA8B-B990-47FD-98AC-80959D259A39}"/>
                  </a:ext>
                </a:extLst>
              </p:cNvPr>
              <p:cNvCxnSpPr>
                <a:cxnSpLocks/>
                <a:stCxn id="685" idx="6"/>
                <a:endCxn id="67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958A784D-E53E-4E8D-A6D9-9C998C76D8F3}"/>
                  </a:ext>
                </a:extLst>
              </p:cNvPr>
              <p:cNvCxnSpPr>
                <a:cxnSpLocks/>
                <a:stCxn id="680" idx="6"/>
                <a:endCxn id="67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037E314E-DFFB-4D8B-BD2A-BBA64DADEC23}"/>
                  </a:ext>
                </a:extLst>
              </p:cNvPr>
              <p:cNvCxnSpPr>
                <a:cxnSpLocks/>
                <a:stCxn id="684" idx="6"/>
                <a:endCxn id="67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72289689-4EA5-4D0E-8666-F0F285A3D94A}"/>
                  </a:ext>
                </a:extLst>
              </p:cNvPr>
              <p:cNvCxnSpPr>
                <a:cxnSpLocks/>
                <a:stCxn id="678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7824EE4A-0399-4C0D-9802-8876C980695E}"/>
                  </a:ext>
                </a:extLst>
              </p:cNvPr>
              <p:cNvCxnSpPr>
                <a:cxnSpLocks/>
                <a:stCxn id="682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B7B25FAB-97BE-4226-B23A-C1BCF8E0195F}"/>
                  </a:ext>
                </a:extLst>
              </p:cNvPr>
              <p:cNvCxnSpPr>
                <a:cxnSpLocks/>
                <a:stCxn id="679" idx="6"/>
                <a:endCxn id="67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30D81CD4-6BA2-46A9-84FE-649BEA1A66E3}"/>
                  </a:ext>
                </a:extLst>
              </p:cNvPr>
              <p:cNvCxnSpPr>
                <a:cxnSpLocks/>
                <a:stCxn id="683" idx="6"/>
                <a:endCxn id="67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>
                <a:extLst>
                  <a:ext uri="{FF2B5EF4-FFF2-40B4-BE49-F238E27FC236}">
                    <a16:creationId xmlns:a16="http://schemas.microsoft.com/office/drawing/2014/main" id="{99F60FE3-DED6-4E2C-8D40-8B18302AD756}"/>
                  </a:ext>
                </a:extLst>
              </p:cNvPr>
              <p:cNvCxnSpPr>
                <a:cxnSpLocks/>
                <a:endCxn id="67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1" name="Straight Arrow Connector 650">
              <a:extLst>
                <a:ext uri="{FF2B5EF4-FFF2-40B4-BE49-F238E27FC236}">
                  <a16:creationId xmlns:a16="http://schemas.microsoft.com/office/drawing/2014/main" id="{E947E620-1201-4537-9537-4188136E52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2" name="Group 651">
              <a:extLst>
                <a:ext uri="{FF2B5EF4-FFF2-40B4-BE49-F238E27FC236}">
                  <a16:creationId xmlns:a16="http://schemas.microsoft.com/office/drawing/2014/main" id="{72B22F4B-3A23-440D-BCDE-BC0FBB819F64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BBCA94C7-AE3E-4336-819B-EA0C04BAB4E5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D1C3DC70-9BF6-437F-9882-F5CBFAFF4B8C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57A979D7-1E0B-4607-B505-717E66CD31B6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54" name="Rectangle: Rounded Corners 853">
            <a:extLst>
              <a:ext uri="{FF2B5EF4-FFF2-40B4-BE49-F238E27FC236}">
                <a16:creationId xmlns:a16="http://schemas.microsoft.com/office/drawing/2014/main" id="{839A4D51-08BC-48B9-A7C6-94CA9C213AAA}"/>
              </a:ext>
            </a:extLst>
          </p:cNvPr>
          <p:cNvSpPr/>
          <p:nvPr/>
        </p:nvSpPr>
        <p:spPr>
          <a:xfrm>
            <a:off x="4768993" y="2132329"/>
            <a:ext cx="7284510" cy="3355467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863" name="Picture 862">
            <a:extLst>
              <a:ext uri="{FF2B5EF4-FFF2-40B4-BE49-F238E27FC236}">
                <a16:creationId xmlns:a16="http://schemas.microsoft.com/office/drawing/2014/main" id="{137A60E5-6CCF-4B7D-859A-B0E556DE5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82" y="3385303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866" name="Rectangle 2">
            <a:extLst>
              <a:ext uri="{FF2B5EF4-FFF2-40B4-BE49-F238E27FC236}">
                <a16:creationId xmlns:a16="http://schemas.microsoft.com/office/drawing/2014/main" id="{7ED07E32-D32D-4CEF-8573-555CFAA49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058952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1</a:t>
            </a:r>
          </a:p>
        </p:txBody>
      </p:sp>
      <p:sp>
        <p:nvSpPr>
          <p:cNvPr id="868" name="Rectangle 2">
            <a:extLst>
              <a:ext uri="{FF2B5EF4-FFF2-40B4-BE49-F238E27FC236}">
                <a16:creationId xmlns:a16="http://schemas.microsoft.com/office/drawing/2014/main" id="{C898EDFD-3C6C-408C-B170-EC821F80D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966085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Subset 2</a:t>
            </a:r>
          </a:p>
        </p:txBody>
      </p:sp>
      <p:pic>
        <p:nvPicPr>
          <p:cNvPr id="872" name="Picture 871">
            <a:extLst>
              <a:ext uri="{FF2B5EF4-FFF2-40B4-BE49-F238E27FC236}">
                <a16:creationId xmlns:a16="http://schemas.microsoft.com/office/drawing/2014/main" id="{4C78E4AD-437B-44CF-B1B4-C42B83EB2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5445383" y="3479134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9D9055ED-0F6A-4178-9A47-0AD855CD3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09" y="3382371"/>
            <a:ext cx="567351" cy="75646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F411F0EC-95AA-479C-887C-B62C1DDE2C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3" t="7252" b="21052"/>
          <a:stretch/>
        </p:blipFill>
        <p:spPr>
          <a:xfrm>
            <a:off x="9063910" y="3476202"/>
            <a:ext cx="579171" cy="878791"/>
          </a:xfrm>
          <a:prstGeom prst="rect">
            <a:avLst/>
          </a:prstGeom>
          <a:ln>
            <a:solidFill>
              <a:schemeClr val="accent2"/>
            </a:solidFill>
          </a:ln>
        </p:spPr>
      </p:pic>
      <p:grpSp>
        <p:nvGrpSpPr>
          <p:cNvPr id="273" name="Group 272">
            <a:extLst>
              <a:ext uri="{FF2B5EF4-FFF2-40B4-BE49-F238E27FC236}">
                <a16:creationId xmlns:a16="http://schemas.microsoft.com/office/drawing/2014/main" id="{1EE7C100-013C-47CF-8D26-D8318C21D6CF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6863B4E8-8914-4CA4-80DA-83502244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88E4E180-5933-4C72-8AE4-4E7B40FC7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7C2A6AA6-3273-414B-86AC-FD145AA6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B6AB235D-6CD8-4270-8750-FC5D48CCA32B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E561F92A-2E4D-4333-B4A8-6F02710FA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024BD02A-627A-4936-B480-FAA6AD754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E80911C8-0F43-4D63-8EFB-AFD7D657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161" name="Rectangle 2">
            <a:extLst>
              <a:ext uri="{FF2B5EF4-FFF2-40B4-BE49-F238E27FC236}">
                <a16:creationId xmlns:a16="http://schemas.microsoft.com/office/drawing/2014/main" id="{1F17D371-5DC7-460E-A414-1B6840E23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65" name="Rectangle 2">
            <a:extLst>
              <a:ext uri="{FF2B5EF4-FFF2-40B4-BE49-F238E27FC236}">
                <a16:creationId xmlns:a16="http://schemas.microsoft.com/office/drawing/2014/main" id="{6913F70C-D6F3-486B-AEC9-E3C4A5ED1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175" name="Rectangle 2">
            <a:extLst>
              <a:ext uri="{FF2B5EF4-FFF2-40B4-BE49-F238E27FC236}">
                <a16:creationId xmlns:a16="http://schemas.microsoft.com/office/drawing/2014/main" id="{F0A4366A-0CD5-4E9E-B0B0-ED02F220C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A2CE9A4-54CE-47D2-BA09-296A11410F79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55CD1897-0122-4321-A60D-A6FA3AD1AD8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0209279-293B-4A25-97BA-995C4D21DD5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BD26947B-A503-442A-9194-D6836D209FC5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C2B7BEC0-4BC7-47C5-93D1-06C25DEA2D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586C04E3-0EA9-4D84-B0AB-677E3FC6E833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182" name="gear_3">
                  <a:extLst>
                    <a:ext uri="{FF2B5EF4-FFF2-40B4-BE49-F238E27FC236}">
                      <a16:creationId xmlns:a16="http://schemas.microsoft.com/office/drawing/2014/main" id="{2C76387B-AF87-423C-BE92-882E8B489C38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183" name="gear_3">
                  <a:extLst>
                    <a:ext uri="{FF2B5EF4-FFF2-40B4-BE49-F238E27FC236}">
                      <a16:creationId xmlns:a16="http://schemas.microsoft.com/office/drawing/2014/main" id="{10C289BB-A8DC-4E15-BF68-76B91DA81582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45E488AB-7AE7-4286-90A9-8380F5AB286F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70" name="Group 4">
              <a:extLst>
                <a:ext uri="{FF2B5EF4-FFF2-40B4-BE49-F238E27FC236}">
                  <a16:creationId xmlns:a16="http://schemas.microsoft.com/office/drawing/2014/main" id="{01544C8A-9D01-406D-82C2-AD1700BE61C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D24700FF-4252-479F-9180-12964F602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6" name="Line 7">
                <a:extLst>
                  <a:ext uri="{FF2B5EF4-FFF2-40B4-BE49-F238E27FC236}">
                    <a16:creationId xmlns:a16="http://schemas.microsoft.com/office/drawing/2014/main" id="{506AD683-7D22-417A-9744-1EEB759599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87" name="Line 8">
                <a:extLst>
                  <a:ext uri="{FF2B5EF4-FFF2-40B4-BE49-F238E27FC236}">
                    <a16:creationId xmlns:a16="http://schemas.microsoft.com/office/drawing/2014/main" id="{DC91008F-9F3D-4941-9EDE-3ED237AA7E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C391299A-D0F2-4E30-A28D-1F2D763EDF65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72" name="Freeform: Shape 843">
                <a:extLst>
                  <a:ext uri="{FF2B5EF4-FFF2-40B4-BE49-F238E27FC236}">
                    <a16:creationId xmlns:a16="http://schemas.microsoft.com/office/drawing/2014/main" id="{F170668E-9E85-4AC1-AAEC-4207504D3CEC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3F4159A4-113B-4528-8DB2-57EC05D951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27F136EE-8F04-445D-99D4-CD7272BEE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6BF46B1-3B3A-4E3E-B9AC-EB753ADAC6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0102042-D5D0-48B7-8E9E-B4851CABB064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189" name="Group 4">
              <a:extLst>
                <a:ext uri="{FF2B5EF4-FFF2-40B4-BE49-F238E27FC236}">
                  <a16:creationId xmlns:a16="http://schemas.microsoft.com/office/drawing/2014/main" id="{AE66BCCC-62DF-487A-8C56-9E2B150246B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87E25FE5-AA3A-48AD-84C0-81BDF21F9E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6" name="Line 7">
                <a:extLst>
                  <a:ext uri="{FF2B5EF4-FFF2-40B4-BE49-F238E27FC236}">
                    <a16:creationId xmlns:a16="http://schemas.microsoft.com/office/drawing/2014/main" id="{718F1C2D-1C9E-49D0-9C0B-39AE66DDE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97" name="Line 8">
                <a:extLst>
                  <a:ext uri="{FF2B5EF4-FFF2-40B4-BE49-F238E27FC236}">
                    <a16:creationId xmlns:a16="http://schemas.microsoft.com/office/drawing/2014/main" id="{A3E20E69-B481-4ACD-B25D-E3439CE3C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D4C1EAE7-38E1-41CE-ABC1-E2D357B42E70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191" name="Freeform: Shape 843">
                <a:extLst>
                  <a:ext uri="{FF2B5EF4-FFF2-40B4-BE49-F238E27FC236}">
                    <a16:creationId xmlns:a16="http://schemas.microsoft.com/office/drawing/2014/main" id="{78400586-6D1F-40A6-8830-5F9F68332737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7A7A968-F337-4668-8397-19366024CB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AF71EEA1-CE46-40F4-A7CA-D06FA64D93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CFD0985A-54D0-4E8C-8FB1-D3AC471CCF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5416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6" dur="2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  <p:bldP spid="626" grpId="0"/>
      <p:bldP spid="866" grpId="0"/>
      <p:bldP spid="8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Required Deep Learning Frameworks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F2B344-0ACC-4124-9DCB-5A679B254B74}"/>
              </a:ext>
            </a:extLst>
          </p:cNvPr>
          <p:cNvSpPr/>
          <p:nvPr/>
        </p:nvSpPr>
        <p:spPr bwMode="auto">
          <a:xfrm>
            <a:off x="448384" y="1683312"/>
            <a:ext cx="5536096" cy="41796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FB9175-B54B-4C38-A8CD-549BDD663A78}"/>
              </a:ext>
            </a:extLst>
          </p:cNvPr>
          <p:cNvSpPr/>
          <p:nvPr/>
        </p:nvSpPr>
        <p:spPr bwMode="auto">
          <a:xfrm>
            <a:off x="6189557" y="1683312"/>
            <a:ext cx="5536096" cy="4179646"/>
          </a:xfrm>
          <a:prstGeom prst="rect">
            <a:avLst/>
          </a:prstGeom>
          <a:solidFill>
            <a:srgbClr val="0078D7"/>
          </a:solidFill>
          <a:ln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B099FF-37DB-49F4-8CBA-17DC3D58D4A8}"/>
              </a:ext>
            </a:extLst>
          </p:cNvPr>
          <p:cNvSpPr/>
          <p:nvPr/>
        </p:nvSpPr>
        <p:spPr>
          <a:xfrm>
            <a:off x="477120" y="1812972"/>
            <a:ext cx="5474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>
                <a:solidFill>
                  <a:srgbClr val="0078D7"/>
                </a:solidFill>
                <a:latin typeface="Segoe UI Semibold" panose="020B0702040204020203" pitchFamily="34" charset="0"/>
                <a:cs typeface="Segoe UI" charset="0"/>
              </a:rPr>
              <a:t>Popular Deep L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earning Frameworks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7" name="Picture 32">
            <a:extLst>
              <a:ext uri="{FF2B5EF4-FFF2-40B4-BE49-F238E27FC236}">
                <a16:creationId xmlns:a16="http://schemas.microsoft.com/office/drawing/2014/main" id="{178EDBFF-EE52-4972-8627-FD50E4114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52944" y="1896428"/>
            <a:ext cx="433704" cy="42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A10A801-F9B6-42C9-8441-5BE6B2D448F1}"/>
              </a:ext>
            </a:extLst>
          </p:cNvPr>
          <p:cNvSpPr/>
          <p:nvPr/>
        </p:nvSpPr>
        <p:spPr>
          <a:xfrm>
            <a:off x="8501552" y="2496838"/>
            <a:ext cx="5850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ONNX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3C8B67-3A54-4439-987B-CE527FA0B4D3}"/>
              </a:ext>
            </a:extLst>
          </p:cNvPr>
          <p:cNvSpPr/>
          <p:nvPr/>
        </p:nvSpPr>
        <p:spPr>
          <a:xfrm>
            <a:off x="6589121" y="3438983"/>
            <a:ext cx="4736968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Community project created by Facebook and Microsoft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charset="0"/>
              </a:rPr>
              <a:t>Use the best tool for the job. Train in one framework and transfer to another for inference</a:t>
            </a:r>
          </a:p>
        </p:txBody>
      </p:sp>
      <p:pic>
        <p:nvPicPr>
          <p:cNvPr id="46" name="Picture 24">
            <a:extLst>
              <a:ext uri="{FF2B5EF4-FFF2-40B4-BE49-F238E27FC236}">
                <a16:creationId xmlns:a16="http://schemas.microsoft.com/office/drawing/2014/main" id="{E0EBB7DA-F0CF-4EC0-AA34-B4BFA0CE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61549" y="3034477"/>
            <a:ext cx="292034" cy="31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A8FA202-2873-447C-B58E-8C7E6BACF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55677" y="3034079"/>
            <a:ext cx="262471" cy="31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36">
            <a:extLst>
              <a:ext uri="{FF2B5EF4-FFF2-40B4-BE49-F238E27FC236}">
                <a16:creationId xmlns:a16="http://schemas.microsoft.com/office/drawing/2014/main" id="{51A442FD-D6DE-4CFE-9488-088C70FB7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62050" y="4366593"/>
            <a:ext cx="331473" cy="3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8">
            <a:extLst>
              <a:ext uri="{FF2B5EF4-FFF2-40B4-BE49-F238E27FC236}">
                <a16:creationId xmlns:a16="http://schemas.microsoft.com/office/drawing/2014/main" id="{B7432FC6-CA74-40DB-BDE1-025836627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19834" y="4419346"/>
            <a:ext cx="323460" cy="225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>
            <a:extLst>
              <a:ext uri="{FF2B5EF4-FFF2-40B4-BE49-F238E27FC236}">
                <a16:creationId xmlns:a16="http://schemas.microsoft.com/office/drawing/2014/main" id="{02CA6328-E3C5-4BC7-ACEA-1A21914B7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05459" y="3034476"/>
            <a:ext cx="573354" cy="31247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2D56646-D366-47D5-823F-01874BD4978C}"/>
              </a:ext>
            </a:extLst>
          </p:cNvPr>
          <p:cNvSpPr/>
          <p:nvPr/>
        </p:nvSpPr>
        <p:spPr>
          <a:xfrm>
            <a:off x="1157982" y="3461550"/>
            <a:ext cx="912301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TensorFlow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90980B0-70F1-4602-9EAF-5255F6BC4139}"/>
              </a:ext>
            </a:extLst>
          </p:cNvPr>
          <p:cNvSpPr/>
          <p:nvPr/>
        </p:nvSpPr>
        <p:spPr>
          <a:xfrm>
            <a:off x="2767737" y="3461550"/>
            <a:ext cx="63818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PyTorch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5CB7B8-7751-4A30-AB53-2CE78173F858}"/>
              </a:ext>
            </a:extLst>
          </p:cNvPr>
          <p:cNvSpPr/>
          <p:nvPr/>
        </p:nvSpPr>
        <p:spPr>
          <a:xfrm>
            <a:off x="4215242" y="3461550"/>
            <a:ext cx="953787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1" algn="ctr" defTabSz="932060" fontAlgn="base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tabLst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Scikit</a:t>
            </a:r>
            <a:r>
              <a:rPr lang="en-US" sz="14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-Learn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49DA1AF-1442-4301-BF34-082C61725221}"/>
              </a:ext>
            </a:extLst>
          </p:cNvPr>
          <p:cNvSpPr/>
          <p:nvPr/>
        </p:nvSpPr>
        <p:spPr>
          <a:xfrm>
            <a:off x="1248865" y="4799365"/>
            <a:ext cx="557845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MXNet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A50B98D-365C-4BCA-A310-DF9534D8E5C6}"/>
              </a:ext>
            </a:extLst>
          </p:cNvPr>
          <p:cNvSpPr/>
          <p:nvPr/>
        </p:nvSpPr>
        <p:spPr>
          <a:xfrm>
            <a:off x="2709595" y="4799365"/>
            <a:ext cx="70070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Chainer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  <a:sym typeface="Arial" panose="020B0604020202020204" pitchFamily="34" charset="0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781E5544-126E-4727-918E-5C05C42F5A2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3584" y="4392165"/>
            <a:ext cx="286848" cy="28032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86062D8-AC96-41DE-8468-3274A1EA2A11}"/>
              </a:ext>
            </a:extLst>
          </p:cNvPr>
          <p:cNvSpPr/>
          <p:nvPr/>
        </p:nvSpPr>
        <p:spPr>
          <a:xfrm>
            <a:off x="4533392" y="4799365"/>
            <a:ext cx="427232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lvl="1" algn="ctr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defRPr/>
            </a:pPr>
            <a:r>
              <a:rPr lang="en-US" sz="1400" err="1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</a:rPr>
              <a:t>Keras</a:t>
            </a:r>
            <a:endParaRPr lang="en-US" sz="1400">
              <a:gradFill>
                <a:gsLst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1832440-F98C-416F-9052-CEB25765D95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614" y="4587756"/>
            <a:ext cx="4773582" cy="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908252F3-7B54-4916-9B68-0ABB1E4D66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Characteristics of Deep Learning </a:t>
            </a:r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0AFC27BA-C950-4522-BD69-B75177B6C768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7087767" y="1994531"/>
            <a:ext cx="3895725" cy="26006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9047" tIns="19047" rIns="19047" bIns="19047" numCol="1" anchor="ctr" anchorCtr="0" compatLnSpc="1">
            <a:prstTxWarp prst="textNoShape">
              <a:avLst/>
            </a:prstTxWarp>
            <a:noAutofit/>
          </a:bodyPr>
          <a:lstStyle/>
          <a:p>
            <a:pPr marL="0" lvl="1" defTabSz="932060" fontAlgn="base">
              <a:spcBef>
                <a:spcPts val="18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</a:pPr>
            <a:r>
              <a:rPr lang="en-US" alt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Massive amounts of training data</a:t>
            </a:r>
          </a:p>
        </p:txBody>
      </p:sp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2927172A-8818-4644-B8EA-0E9E9FA381FC}"/>
              </a:ext>
            </a:extLst>
          </p:cNvPr>
          <p:cNvGrpSpPr/>
          <p:nvPr/>
        </p:nvGrpSpPr>
        <p:grpSpPr>
          <a:xfrm>
            <a:off x="5981699" y="1737113"/>
            <a:ext cx="774901" cy="774901"/>
            <a:chOff x="5593080" y="1180863"/>
            <a:chExt cx="1005840" cy="100584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70DB9D4-7DD1-4492-B602-F502A1D592F7}"/>
                </a:ext>
              </a:extLst>
            </p:cNvPr>
            <p:cNvSpPr/>
            <p:nvPr/>
          </p:nvSpPr>
          <p:spPr bwMode="auto">
            <a:xfrm>
              <a:off x="5593080" y="1180863"/>
              <a:ext cx="1005840" cy="1005840"/>
            </a:xfrm>
            <a:prstGeom prst="ellips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binary" title="Icon of binary code, ones and zeros">
              <a:extLst>
                <a:ext uri="{FF2B5EF4-FFF2-40B4-BE49-F238E27FC236}">
                  <a16:creationId xmlns:a16="http://schemas.microsoft.com/office/drawing/2014/main" id="{3C13E6DA-16DA-4D8B-9E1F-A81ED115373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756346" y="1413463"/>
              <a:ext cx="654677" cy="565312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15875" cap="sq">
              <a:solidFill>
                <a:srgbClr val="0078D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36BAD55-5FD9-4C5F-ADA6-EE49B0F03529}"/>
              </a:ext>
            </a:extLst>
          </p:cNvPr>
          <p:cNvGrpSpPr/>
          <p:nvPr/>
        </p:nvGrpSpPr>
        <p:grpSpPr>
          <a:xfrm>
            <a:off x="5981699" y="2734879"/>
            <a:ext cx="5208565" cy="774901"/>
            <a:chOff x="5981699" y="2614713"/>
            <a:chExt cx="5208565" cy="774901"/>
          </a:xfrm>
        </p:grpSpPr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DC20E1ED-1B50-47D8-9DF4-05E6E49D1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2765977"/>
              <a:ext cx="4102497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Excels with raw, unstructured data</a:t>
              </a:r>
            </a:p>
          </p:txBody>
        </p:sp>
        <p:grpSp>
          <p:nvGrpSpPr>
            <p:cNvPr id="7171" name="Group 7170">
              <a:extLst>
                <a:ext uri="{FF2B5EF4-FFF2-40B4-BE49-F238E27FC236}">
                  <a16:creationId xmlns:a16="http://schemas.microsoft.com/office/drawing/2014/main" id="{BA5EB397-1922-4263-B228-00A6F9CDF7D3}"/>
                </a:ext>
              </a:extLst>
            </p:cNvPr>
            <p:cNvGrpSpPr/>
            <p:nvPr/>
          </p:nvGrpSpPr>
          <p:grpSpPr>
            <a:xfrm>
              <a:off x="5981699" y="2614713"/>
              <a:ext cx="774901" cy="774901"/>
              <a:chOff x="5593080" y="2439872"/>
              <a:chExt cx="1005840" cy="100584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2A885A6-7712-4415-93D4-F88BE03B2836}"/>
                  </a:ext>
                </a:extLst>
              </p:cNvPr>
              <p:cNvSpPr/>
              <p:nvPr/>
            </p:nvSpPr>
            <p:spPr bwMode="auto">
              <a:xfrm>
                <a:off x="5593080" y="2439872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camera" title="Icon of a camera">
                <a:extLst>
                  <a:ext uri="{FF2B5EF4-FFF2-40B4-BE49-F238E27FC236}">
                    <a16:creationId xmlns:a16="http://schemas.microsoft.com/office/drawing/2014/main" id="{12AC9794-3856-4AE2-8681-21716DADC75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756347" y="2630973"/>
                <a:ext cx="498244" cy="399447"/>
              </a:xfrm>
              <a:custGeom>
                <a:avLst/>
                <a:gdLst>
                  <a:gd name="T0" fmla="*/ 0 w 330"/>
                  <a:gd name="T1" fmla="*/ 24 h 264"/>
                  <a:gd name="T2" fmla="*/ 87 w 330"/>
                  <a:gd name="T3" fmla="*/ 24 h 264"/>
                  <a:gd name="T4" fmla="*/ 111 w 330"/>
                  <a:gd name="T5" fmla="*/ 0 h 264"/>
                  <a:gd name="T6" fmla="*/ 217 w 330"/>
                  <a:gd name="T7" fmla="*/ 0 h 264"/>
                  <a:gd name="T8" fmla="*/ 242 w 330"/>
                  <a:gd name="T9" fmla="*/ 24 h 264"/>
                  <a:gd name="T10" fmla="*/ 330 w 330"/>
                  <a:gd name="T11" fmla="*/ 24 h 264"/>
                  <a:gd name="T12" fmla="*/ 330 w 330"/>
                  <a:gd name="T13" fmla="*/ 264 h 264"/>
                  <a:gd name="T14" fmla="*/ 0 w 330"/>
                  <a:gd name="T15" fmla="*/ 264 h 264"/>
                  <a:gd name="T16" fmla="*/ 0 w 330"/>
                  <a:gd name="T17" fmla="*/ 24 h 264"/>
                  <a:gd name="T18" fmla="*/ 165 w 330"/>
                  <a:gd name="T19" fmla="*/ 221 h 264"/>
                  <a:gd name="T20" fmla="*/ 242 w 330"/>
                  <a:gd name="T21" fmla="*/ 144 h 264"/>
                  <a:gd name="T22" fmla="*/ 165 w 330"/>
                  <a:gd name="T23" fmla="*/ 67 h 264"/>
                  <a:gd name="T24" fmla="*/ 88 w 330"/>
                  <a:gd name="T25" fmla="*/ 144 h 264"/>
                  <a:gd name="T26" fmla="*/ 165 w 330"/>
                  <a:gd name="T27" fmla="*/ 221 h 264"/>
                  <a:gd name="T28" fmla="*/ 42 w 330"/>
                  <a:gd name="T29" fmla="*/ 73 h 264"/>
                  <a:gd name="T30" fmla="*/ 48 w 330"/>
                  <a:gd name="T31" fmla="*/ 67 h 264"/>
                  <a:gd name="T32" fmla="*/ 42 w 330"/>
                  <a:gd name="T33" fmla="*/ 61 h 264"/>
                  <a:gd name="T34" fmla="*/ 36 w 330"/>
                  <a:gd name="T35" fmla="*/ 67 h 264"/>
                  <a:gd name="T36" fmla="*/ 42 w 330"/>
                  <a:gd name="T37" fmla="*/ 73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0" h="264">
                    <a:moveTo>
                      <a:pt x="0" y="24"/>
                    </a:moveTo>
                    <a:cubicBezTo>
                      <a:pt x="87" y="24"/>
                      <a:pt x="87" y="24"/>
                      <a:pt x="87" y="24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217" y="0"/>
                      <a:pt x="217" y="0"/>
                      <a:pt x="217" y="0"/>
                    </a:cubicBezTo>
                    <a:cubicBezTo>
                      <a:pt x="242" y="24"/>
                      <a:pt x="242" y="24"/>
                      <a:pt x="242" y="24"/>
                    </a:cubicBezTo>
                    <a:cubicBezTo>
                      <a:pt x="330" y="24"/>
                      <a:pt x="330" y="24"/>
                      <a:pt x="330" y="24"/>
                    </a:cubicBezTo>
                    <a:cubicBezTo>
                      <a:pt x="330" y="264"/>
                      <a:pt x="330" y="264"/>
                      <a:pt x="330" y="264"/>
                    </a:cubicBezTo>
                    <a:cubicBezTo>
                      <a:pt x="0" y="264"/>
                      <a:pt x="0" y="264"/>
                      <a:pt x="0" y="264"/>
                    </a:cubicBezTo>
                    <a:lnTo>
                      <a:pt x="0" y="24"/>
                    </a:lnTo>
                    <a:close/>
                    <a:moveTo>
                      <a:pt x="165" y="221"/>
                    </a:moveTo>
                    <a:cubicBezTo>
                      <a:pt x="208" y="221"/>
                      <a:pt x="242" y="187"/>
                      <a:pt x="242" y="144"/>
                    </a:cubicBezTo>
                    <a:cubicBezTo>
                      <a:pt x="242" y="101"/>
                      <a:pt x="208" y="67"/>
                      <a:pt x="165" y="67"/>
                    </a:cubicBezTo>
                    <a:cubicBezTo>
                      <a:pt x="123" y="67"/>
                      <a:pt x="88" y="101"/>
                      <a:pt x="88" y="144"/>
                    </a:cubicBezTo>
                    <a:cubicBezTo>
                      <a:pt x="88" y="187"/>
                      <a:pt x="123" y="221"/>
                      <a:pt x="165" y="221"/>
                    </a:cubicBezTo>
                    <a:close/>
                    <a:moveTo>
                      <a:pt x="42" y="73"/>
                    </a:moveTo>
                    <a:cubicBezTo>
                      <a:pt x="45" y="73"/>
                      <a:pt x="48" y="70"/>
                      <a:pt x="48" y="67"/>
                    </a:cubicBezTo>
                    <a:cubicBezTo>
                      <a:pt x="48" y="64"/>
                      <a:pt x="45" y="61"/>
                      <a:pt x="42" y="61"/>
                    </a:cubicBezTo>
                    <a:cubicBezTo>
                      <a:pt x="38" y="61"/>
                      <a:pt x="36" y="64"/>
                      <a:pt x="36" y="67"/>
                    </a:cubicBezTo>
                    <a:cubicBezTo>
                      <a:pt x="36" y="70"/>
                      <a:pt x="38" y="73"/>
                      <a:pt x="42" y="73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Books" title="Icon of a stack of books">
                <a:extLst>
                  <a:ext uri="{FF2B5EF4-FFF2-40B4-BE49-F238E27FC236}">
                    <a16:creationId xmlns:a16="http://schemas.microsoft.com/office/drawing/2014/main" id="{DBECAFDD-1B9E-4C6E-8C87-79F37FE68D8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939697" y="2822074"/>
                <a:ext cx="505901" cy="399447"/>
              </a:xfrm>
              <a:custGeom>
                <a:avLst/>
                <a:gdLst>
                  <a:gd name="T0" fmla="*/ 3195 w 3452"/>
                  <a:gd name="T1" fmla="*/ 1671 h 2724"/>
                  <a:gd name="T2" fmla="*/ 309 w 3452"/>
                  <a:gd name="T3" fmla="*/ 1671 h 2724"/>
                  <a:gd name="T4" fmla="*/ 0 w 3452"/>
                  <a:gd name="T5" fmla="*/ 1362 h 2724"/>
                  <a:gd name="T6" fmla="*/ 309 w 3452"/>
                  <a:gd name="T7" fmla="*/ 1053 h 2724"/>
                  <a:gd name="T8" fmla="*/ 3195 w 3452"/>
                  <a:gd name="T9" fmla="*/ 1053 h 2724"/>
                  <a:gd name="T10" fmla="*/ 3018 w 3452"/>
                  <a:gd name="T11" fmla="*/ 1053 h 2724"/>
                  <a:gd name="T12" fmla="*/ 2937 w 3452"/>
                  <a:gd name="T13" fmla="*/ 1362 h 2724"/>
                  <a:gd name="T14" fmla="*/ 3018 w 3452"/>
                  <a:gd name="T15" fmla="*/ 1671 h 2724"/>
                  <a:gd name="T16" fmla="*/ 3452 w 3452"/>
                  <a:gd name="T17" fmla="*/ 0 h 2724"/>
                  <a:gd name="T18" fmla="*/ 566 w 3452"/>
                  <a:gd name="T19" fmla="*/ 0 h 2724"/>
                  <a:gd name="T20" fmla="*/ 257 w 3452"/>
                  <a:gd name="T21" fmla="*/ 309 h 2724"/>
                  <a:gd name="T22" fmla="*/ 566 w 3452"/>
                  <a:gd name="T23" fmla="*/ 618 h 2724"/>
                  <a:gd name="T24" fmla="*/ 3452 w 3452"/>
                  <a:gd name="T25" fmla="*/ 618 h 2724"/>
                  <a:gd name="T26" fmla="*/ 3275 w 3452"/>
                  <a:gd name="T27" fmla="*/ 0 h 2724"/>
                  <a:gd name="T28" fmla="*/ 3195 w 3452"/>
                  <a:gd name="T29" fmla="*/ 309 h 2724"/>
                  <a:gd name="T30" fmla="*/ 3275 w 3452"/>
                  <a:gd name="T31" fmla="*/ 618 h 2724"/>
                  <a:gd name="T32" fmla="*/ 192 w 3452"/>
                  <a:gd name="T33" fmla="*/ 2724 h 2724"/>
                  <a:gd name="T34" fmla="*/ 3078 w 3452"/>
                  <a:gd name="T35" fmla="*/ 2724 h 2724"/>
                  <a:gd name="T36" fmla="*/ 3387 w 3452"/>
                  <a:gd name="T37" fmla="*/ 2415 h 2724"/>
                  <a:gd name="T38" fmla="*/ 3078 w 3452"/>
                  <a:gd name="T39" fmla="*/ 2106 h 2724"/>
                  <a:gd name="T40" fmla="*/ 192 w 3452"/>
                  <a:gd name="T41" fmla="*/ 2106 h 2724"/>
                  <a:gd name="T42" fmla="*/ 369 w 3452"/>
                  <a:gd name="T43" fmla="*/ 2724 h 2724"/>
                  <a:gd name="T44" fmla="*/ 450 w 3452"/>
                  <a:gd name="T45" fmla="*/ 2415 h 2724"/>
                  <a:gd name="T46" fmla="*/ 369 w 3452"/>
                  <a:gd name="T47" fmla="*/ 2106 h 2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452" h="2724">
                    <a:moveTo>
                      <a:pt x="3195" y="1671"/>
                    </a:moveTo>
                    <a:cubicBezTo>
                      <a:pt x="309" y="1671"/>
                      <a:pt x="309" y="1671"/>
                      <a:pt x="309" y="1671"/>
                    </a:cubicBezTo>
                    <a:cubicBezTo>
                      <a:pt x="138" y="1671"/>
                      <a:pt x="0" y="1533"/>
                      <a:pt x="0" y="1362"/>
                    </a:cubicBezTo>
                    <a:cubicBezTo>
                      <a:pt x="0" y="1191"/>
                      <a:pt x="138" y="1053"/>
                      <a:pt x="309" y="1053"/>
                    </a:cubicBezTo>
                    <a:cubicBezTo>
                      <a:pt x="3195" y="1053"/>
                      <a:pt x="3195" y="1053"/>
                      <a:pt x="3195" y="1053"/>
                    </a:cubicBezTo>
                    <a:moveTo>
                      <a:pt x="3018" y="1053"/>
                    </a:moveTo>
                    <a:cubicBezTo>
                      <a:pt x="2968" y="1126"/>
                      <a:pt x="2937" y="1237"/>
                      <a:pt x="2937" y="1362"/>
                    </a:cubicBezTo>
                    <a:cubicBezTo>
                      <a:pt x="2937" y="1486"/>
                      <a:pt x="2968" y="1598"/>
                      <a:pt x="3018" y="1671"/>
                    </a:cubicBezTo>
                    <a:moveTo>
                      <a:pt x="3452" y="0"/>
                    </a:moveTo>
                    <a:cubicBezTo>
                      <a:pt x="566" y="0"/>
                      <a:pt x="566" y="0"/>
                      <a:pt x="566" y="0"/>
                    </a:cubicBezTo>
                    <a:cubicBezTo>
                      <a:pt x="396" y="0"/>
                      <a:pt x="257" y="139"/>
                      <a:pt x="257" y="309"/>
                    </a:cubicBezTo>
                    <a:cubicBezTo>
                      <a:pt x="257" y="480"/>
                      <a:pt x="396" y="618"/>
                      <a:pt x="566" y="618"/>
                    </a:cubicBezTo>
                    <a:cubicBezTo>
                      <a:pt x="3452" y="618"/>
                      <a:pt x="3452" y="618"/>
                      <a:pt x="3452" y="618"/>
                    </a:cubicBezTo>
                    <a:moveTo>
                      <a:pt x="3275" y="0"/>
                    </a:moveTo>
                    <a:cubicBezTo>
                      <a:pt x="3226" y="74"/>
                      <a:pt x="3195" y="185"/>
                      <a:pt x="3195" y="309"/>
                    </a:cubicBezTo>
                    <a:cubicBezTo>
                      <a:pt x="3195" y="434"/>
                      <a:pt x="3226" y="545"/>
                      <a:pt x="3275" y="618"/>
                    </a:cubicBezTo>
                    <a:moveTo>
                      <a:pt x="192" y="2724"/>
                    </a:moveTo>
                    <a:cubicBezTo>
                      <a:pt x="3078" y="2724"/>
                      <a:pt x="3078" y="2724"/>
                      <a:pt x="3078" y="2724"/>
                    </a:cubicBezTo>
                    <a:cubicBezTo>
                      <a:pt x="3249" y="2724"/>
                      <a:pt x="3387" y="2585"/>
                      <a:pt x="3387" y="2415"/>
                    </a:cubicBezTo>
                    <a:cubicBezTo>
                      <a:pt x="3387" y="2244"/>
                      <a:pt x="3249" y="2106"/>
                      <a:pt x="3078" y="2106"/>
                    </a:cubicBezTo>
                    <a:cubicBezTo>
                      <a:pt x="192" y="2106"/>
                      <a:pt x="192" y="2106"/>
                      <a:pt x="192" y="2106"/>
                    </a:cubicBezTo>
                    <a:moveTo>
                      <a:pt x="369" y="2724"/>
                    </a:moveTo>
                    <a:cubicBezTo>
                      <a:pt x="418" y="2650"/>
                      <a:pt x="450" y="2539"/>
                      <a:pt x="450" y="2415"/>
                    </a:cubicBezTo>
                    <a:cubicBezTo>
                      <a:pt x="450" y="2290"/>
                      <a:pt x="418" y="2179"/>
                      <a:pt x="369" y="2106"/>
                    </a:cubicBezTo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8CC8E-7270-48CA-82BF-92F7C2FBF858}"/>
              </a:ext>
            </a:extLst>
          </p:cNvPr>
          <p:cNvGrpSpPr/>
          <p:nvPr/>
        </p:nvGrpSpPr>
        <p:grpSpPr>
          <a:xfrm>
            <a:off x="5981699" y="3732645"/>
            <a:ext cx="4494400" cy="774901"/>
            <a:chOff x="5981699" y="3743821"/>
            <a:chExt cx="4494400" cy="774901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C16D4DE1-47B3-4492-8155-53FF0E37E5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3887465"/>
              <a:ext cx="3388332" cy="487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457200" indent="-45720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  <a:lvl2pPr marL="0" lvl="1" indent="0" defTabSz="932060" fontAlgn="base">
                <a:spcBef>
                  <a:spcPts val="18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None/>
                <a:defRPr sz="16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</a:defRPr>
              </a:lvl2pPr>
              <a:lvl3pPr marL="1562100" indent="-45720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3pPr>
              <a:lvl4pPr marL="20193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4pPr>
              <a:lvl5pPr marL="2476500" indent="-45720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5pPr>
              <a:lvl6pPr marL="29337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6pPr>
              <a:lvl7pPr marL="33909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7pPr>
              <a:lvl8pPr marL="38481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8pPr>
              <a:lvl9pPr marL="4305300" indent="-45720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</a:defRPr>
              </a:lvl9pPr>
            </a:lstStyle>
            <a:p>
              <a:pPr lvl="1">
                <a:lnSpc>
                  <a:spcPct val="90000"/>
                </a:lnSpc>
              </a:pPr>
              <a:r>
                <a:rPr lang="en-US" altLang="en-US" sz="1800"/>
                <a:t>Automatic feature extraction</a:t>
              </a:r>
            </a:p>
          </p:txBody>
        </p:sp>
        <p:grpSp>
          <p:nvGrpSpPr>
            <p:cNvPr id="7180" name="Group 7179">
              <a:extLst>
                <a:ext uri="{FF2B5EF4-FFF2-40B4-BE49-F238E27FC236}">
                  <a16:creationId xmlns:a16="http://schemas.microsoft.com/office/drawing/2014/main" id="{11DB0130-57D5-445E-96B2-C19313CD1EF4}"/>
                </a:ext>
              </a:extLst>
            </p:cNvPr>
            <p:cNvGrpSpPr/>
            <p:nvPr/>
          </p:nvGrpSpPr>
          <p:grpSpPr>
            <a:xfrm>
              <a:off x="5981699" y="3743821"/>
              <a:ext cx="774901" cy="774901"/>
              <a:chOff x="5502549" y="3642950"/>
              <a:chExt cx="1005840" cy="100584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16BF6B0C-1863-441D-BD63-A60840C95287}"/>
                  </a:ext>
                </a:extLst>
              </p:cNvPr>
              <p:cNvSpPr/>
              <p:nvPr/>
            </p:nvSpPr>
            <p:spPr bwMode="auto">
              <a:xfrm>
                <a:off x="5502549" y="3642950"/>
                <a:ext cx="1005840" cy="10058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Manufacturing_E99C" title="Icon of a robotic arm">
                <a:extLst>
                  <a:ext uri="{FF2B5EF4-FFF2-40B4-BE49-F238E27FC236}">
                    <a16:creationId xmlns:a16="http://schemas.microsoft.com/office/drawing/2014/main" id="{2884DE8B-811F-4BEA-8D87-261DDCB9FA3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681635" y="3786082"/>
                <a:ext cx="641472" cy="627067"/>
              </a:xfrm>
              <a:custGeom>
                <a:avLst/>
                <a:gdLst>
                  <a:gd name="T0" fmla="*/ 3549 w 3875"/>
                  <a:gd name="T1" fmla="*/ 2212 h 3788"/>
                  <a:gd name="T2" fmla="*/ 3875 w 3875"/>
                  <a:gd name="T3" fmla="*/ 2538 h 3788"/>
                  <a:gd name="T4" fmla="*/ 3875 w 3875"/>
                  <a:gd name="T5" fmla="*/ 2913 h 3788"/>
                  <a:gd name="T6" fmla="*/ 3195 w 3875"/>
                  <a:gd name="T7" fmla="*/ 2218 h 3788"/>
                  <a:gd name="T8" fmla="*/ 2875 w 3875"/>
                  <a:gd name="T9" fmla="*/ 2538 h 3788"/>
                  <a:gd name="T10" fmla="*/ 2875 w 3875"/>
                  <a:gd name="T11" fmla="*/ 2913 h 3788"/>
                  <a:gd name="T12" fmla="*/ 1000 w 3875"/>
                  <a:gd name="T13" fmla="*/ 1413 h 3788"/>
                  <a:gd name="T14" fmla="*/ 375 w 3875"/>
                  <a:gd name="T15" fmla="*/ 2038 h 3788"/>
                  <a:gd name="T16" fmla="*/ 375 w 3875"/>
                  <a:gd name="T17" fmla="*/ 3788 h 3788"/>
                  <a:gd name="T18" fmla="*/ 1625 w 3875"/>
                  <a:gd name="T19" fmla="*/ 3788 h 3788"/>
                  <a:gd name="T20" fmla="*/ 1625 w 3875"/>
                  <a:gd name="T21" fmla="*/ 2038 h 3788"/>
                  <a:gd name="T22" fmla="*/ 1000 w 3875"/>
                  <a:gd name="T23" fmla="*/ 1413 h 3788"/>
                  <a:gd name="T24" fmla="*/ 0 w 3875"/>
                  <a:gd name="T25" fmla="*/ 3788 h 3788"/>
                  <a:gd name="T26" fmla="*/ 2000 w 3875"/>
                  <a:gd name="T27" fmla="*/ 3788 h 3788"/>
                  <a:gd name="T28" fmla="*/ 1000 w 3875"/>
                  <a:gd name="T29" fmla="*/ 2038 h 3788"/>
                  <a:gd name="T30" fmla="*/ 875 w 3875"/>
                  <a:gd name="T31" fmla="*/ 2163 h 3788"/>
                  <a:gd name="T32" fmla="*/ 1000 w 3875"/>
                  <a:gd name="T33" fmla="*/ 2288 h 3788"/>
                  <a:gd name="T34" fmla="*/ 1125 w 3875"/>
                  <a:gd name="T35" fmla="*/ 2163 h 3788"/>
                  <a:gd name="T36" fmla="*/ 1000 w 3875"/>
                  <a:gd name="T37" fmla="*/ 2038 h 3788"/>
                  <a:gd name="T38" fmla="*/ 3054 w 3875"/>
                  <a:gd name="T39" fmla="*/ 1920 h 3788"/>
                  <a:gd name="T40" fmla="*/ 3518 w 3875"/>
                  <a:gd name="T41" fmla="*/ 1722 h 3788"/>
                  <a:gd name="T42" fmla="*/ 1604 w 3875"/>
                  <a:gd name="T43" fmla="*/ 1875 h 3788"/>
                  <a:gd name="T44" fmla="*/ 2769 w 3875"/>
                  <a:gd name="T45" fmla="*/ 674 h 3788"/>
                  <a:gd name="T46" fmla="*/ 2761 w 3875"/>
                  <a:gd name="T47" fmla="*/ 144 h 3788"/>
                  <a:gd name="T48" fmla="*/ 2231 w 3875"/>
                  <a:gd name="T49" fmla="*/ 152 h 3788"/>
                  <a:gd name="T50" fmla="*/ 1007 w 3875"/>
                  <a:gd name="T51" fmla="*/ 1413 h 3788"/>
                  <a:gd name="T52" fmla="*/ 3141 w 3875"/>
                  <a:gd name="T53" fmla="*/ 2139 h 3788"/>
                  <a:gd name="T54" fmla="*/ 3508 w 3875"/>
                  <a:gd name="T55" fmla="*/ 2246 h 3788"/>
                  <a:gd name="T56" fmla="*/ 3592 w 3875"/>
                  <a:gd name="T57" fmla="*/ 1924 h 3788"/>
                  <a:gd name="T58" fmla="*/ 2846 w 3875"/>
                  <a:gd name="T59" fmla="*/ 268 h 3788"/>
                  <a:gd name="T60" fmla="*/ 3141 w 3875"/>
                  <a:gd name="T61" fmla="*/ 2139 h 3788"/>
                  <a:gd name="T62" fmla="*/ 2575 w 3875"/>
                  <a:gd name="T63" fmla="*/ 874 h 37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875" h="3788">
                    <a:moveTo>
                      <a:pt x="3549" y="2212"/>
                    </a:moveTo>
                    <a:cubicBezTo>
                      <a:pt x="3875" y="2538"/>
                      <a:pt x="3875" y="2538"/>
                      <a:pt x="3875" y="2538"/>
                    </a:cubicBezTo>
                    <a:cubicBezTo>
                      <a:pt x="3875" y="2913"/>
                      <a:pt x="3875" y="2913"/>
                      <a:pt x="3875" y="2913"/>
                    </a:cubicBezTo>
                    <a:moveTo>
                      <a:pt x="3195" y="2218"/>
                    </a:moveTo>
                    <a:cubicBezTo>
                      <a:pt x="2875" y="2538"/>
                      <a:pt x="2875" y="2538"/>
                      <a:pt x="2875" y="2538"/>
                    </a:cubicBezTo>
                    <a:cubicBezTo>
                      <a:pt x="2875" y="2913"/>
                      <a:pt x="2875" y="2913"/>
                      <a:pt x="2875" y="2913"/>
                    </a:cubicBezTo>
                    <a:moveTo>
                      <a:pt x="1000" y="1413"/>
                    </a:moveTo>
                    <a:cubicBezTo>
                      <a:pt x="655" y="1413"/>
                      <a:pt x="375" y="1693"/>
                      <a:pt x="375" y="2038"/>
                    </a:cubicBezTo>
                    <a:cubicBezTo>
                      <a:pt x="375" y="3788"/>
                      <a:pt x="375" y="3788"/>
                      <a:pt x="375" y="3788"/>
                    </a:cubicBezTo>
                    <a:cubicBezTo>
                      <a:pt x="1625" y="3788"/>
                      <a:pt x="1625" y="3788"/>
                      <a:pt x="1625" y="3788"/>
                    </a:cubicBezTo>
                    <a:cubicBezTo>
                      <a:pt x="1625" y="2038"/>
                      <a:pt x="1625" y="2038"/>
                      <a:pt x="1625" y="2038"/>
                    </a:cubicBezTo>
                    <a:cubicBezTo>
                      <a:pt x="1625" y="1693"/>
                      <a:pt x="1345" y="1413"/>
                      <a:pt x="1000" y="1413"/>
                    </a:cubicBezTo>
                    <a:close/>
                    <a:moveTo>
                      <a:pt x="0" y="3788"/>
                    </a:moveTo>
                    <a:cubicBezTo>
                      <a:pt x="2000" y="3788"/>
                      <a:pt x="2000" y="3788"/>
                      <a:pt x="2000" y="3788"/>
                    </a:cubicBezTo>
                    <a:moveTo>
                      <a:pt x="1000" y="2038"/>
                    </a:moveTo>
                    <a:cubicBezTo>
                      <a:pt x="931" y="2038"/>
                      <a:pt x="875" y="2094"/>
                      <a:pt x="875" y="2163"/>
                    </a:cubicBezTo>
                    <a:cubicBezTo>
                      <a:pt x="875" y="2232"/>
                      <a:pt x="931" y="2288"/>
                      <a:pt x="1000" y="2288"/>
                    </a:cubicBezTo>
                    <a:cubicBezTo>
                      <a:pt x="1069" y="2288"/>
                      <a:pt x="1125" y="2232"/>
                      <a:pt x="1125" y="2163"/>
                    </a:cubicBezTo>
                    <a:cubicBezTo>
                      <a:pt x="1125" y="2094"/>
                      <a:pt x="1069" y="2038"/>
                      <a:pt x="1000" y="2038"/>
                    </a:cubicBezTo>
                    <a:close/>
                    <a:moveTo>
                      <a:pt x="3054" y="1920"/>
                    </a:moveTo>
                    <a:cubicBezTo>
                      <a:pt x="3518" y="1722"/>
                      <a:pt x="3518" y="1722"/>
                      <a:pt x="3518" y="1722"/>
                    </a:cubicBezTo>
                    <a:moveTo>
                      <a:pt x="1604" y="1875"/>
                    </a:moveTo>
                    <a:cubicBezTo>
                      <a:pt x="2769" y="674"/>
                      <a:pt x="2769" y="674"/>
                      <a:pt x="2769" y="674"/>
                    </a:cubicBezTo>
                    <a:cubicBezTo>
                      <a:pt x="2913" y="526"/>
                      <a:pt x="2910" y="288"/>
                      <a:pt x="2761" y="144"/>
                    </a:cubicBezTo>
                    <a:cubicBezTo>
                      <a:pt x="2613" y="0"/>
                      <a:pt x="2375" y="3"/>
                      <a:pt x="2231" y="152"/>
                    </a:cubicBezTo>
                    <a:cubicBezTo>
                      <a:pt x="1007" y="1413"/>
                      <a:pt x="1007" y="1413"/>
                      <a:pt x="1007" y="1413"/>
                    </a:cubicBezTo>
                    <a:moveTo>
                      <a:pt x="3141" y="2139"/>
                    </a:moveTo>
                    <a:cubicBezTo>
                      <a:pt x="3202" y="2278"/>
                      <a:pt x="3375" y="2333"/>
                      <a:pt x="3508" y="2246"/>
                    </a:cubicBezTo>
                    <a:cubicBezTo>
                      <a:pt x="3612" y="2178"/>
                      <a:pt x="3643" y="2038"/>
                      <a:pt x="3592" y="1924"/>
                    </a:cubicBezTo>
                    <a:cubicBezTo>
                      <a:pt x="2846" y="268"/>
                      <a:pt x="2846" y="268"/>
                      <a:pt x="2846" y="268"/>
                    </a:cubicBezTo>
                    <a:moveTo>
                      <a:pt x="3141" y="2139"/>
                    </a:moveTo>
                    <a:cubicBezTo>
                      <a:pt x="2575" y="874"/>
                      <a:pt x="2575" y="874"/>
                      <a:pt x="2575" y="874"/>
                    </a:cubicBezTo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29C45-4A38-4A9A-85EA-503F7AA97545}"/>
              </a:ext>
            </a:extLst>
          </p:cNvPr>
          <p:cNvGrpSpPr/>
          <p:nvPr/>
        </p:nvGrpSpPr>
        <p:grpSpPr>
          <a:xfrm>
            <a:off x="6119667" y="4881675"/>
            <a:ext cx="4147066" cy="472373"/>
            <a:chOff x="6119667" y="4881675"/>
            <a:chExt cx="4147066" cy="472373"/>
          </a:xfrm>
        </p:grpSpPr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3AC1174-BAE4-4486-A964-E23EEBD42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7767" y="4881675"/>
              <a:ext cx="3178966" cy="472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9047" tIns="19047" rIns="19047" bIns="19047" numCol="1" anchor="ctr" anchorCtr="0" compatLnSpc="1">
              <a:prstTxWarp prst="textNoShape">
                <a:avLst/>
              </a:prstTxWarp>
            </a:bodyPr>
            <a:lstStyle>
              <a:lvl1pPr marL="457200" indent="-457200" algn="l" rtl="0" eaLnBrk="0" fontAlgn="base" hangingPunct="0">
                <a:spcBef>
                  <a:spcPts val="21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Wingdings" panose="05000000000000000000" pitchFamily="2" charset="2"/>
                <a:buChar char="§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1pPr>
              <a:lvl2pPr marL="876300" indent="-457200" algn="l" rtl="0" eaLnBrk="0" fontAlgn="base" hangingPunct="0">
                <a:spcBef>
                  <a:spcPts val="19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2pPr>
              <a:lvl3pPr marL="1562100" indent="-457200" algn="l" rtl="0" eaLnBrk="0" fontAlgn="base" hangingPunct="0">
                <a:spcBef>
                  <a:spcPts val="16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3pPr>
              <a:lvl4pPr marL="20193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4pPr>
              <a:lvl5pPr marL="2476500" indent="-457200" algn="l" rtl="0" eaLnBrk="0" fontAlgn="base" hangingPunct="0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panose="020B0604020202020204" pitchFamily="34" charset="0"/>
                <a:buChar char="-"/>
                <a:defRPr sz="4400">
                  <a:solidFill>
                    <a:srgbClr val="FFFFFF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  <a:sym typeface="Arial" panose="020B0604020202020204" pitchFamily="34" charset="0"/>
                </a:defRPr>
              </a:lvl5pPr>
              <a:lvl6pPr marL="29337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6pPr>
              <a:lvl7pPr marL="33909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7pPr>
              <a:lvl8pPr marL="38481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8pPr>
              <a:lvl9pPr marL="4305300" indent="-457200" algn="l" rtl="0" fontAlgn="base">
                <a:spcBef>
                  <a:spcPts val="1300"/>
                </a:spcBef>
                <a:spcAft>
                  <a:spcPct val="0"/>
                </a:spcAft>
                <a:buClr>
                  <a:srgbClr val="D3002D"/>
                </a:buClr>
                <a:buSzPct val="100000"/>
                <a:buFont typeface="Arial" charset="0"/>
                <a:buChar char="-"/>
                <a:defRPr sz="4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 charset="0"/>
                </a:defRPr>
              </a:lvl9pPr>
            </a:lstStyle>
            <a:p>
              <a:pPr marL="0" lvl="1" indent="0" defTabSz="932060" eaLnBrk="1" hangingPunct="1">
                <a:lnSpc>
                  <a:spcPct val="90000"/>
                </a:lnSpc>
                <a:spcBef>
                  <a:spcPts val="1800"/>
                </a:spcBef>
                <a:buNone/>
                <a:defRPr/>
              </a:pPr>
              <a:r>
                <a:rPr lang="en-GB" sz="1800">
                  <a:gradFill>
                    <a:gsLst>
                      <a:gs pos="0">
                        <a:schemeClr val="accent2">
                          <a:lumMod val="50000"/>
                        </a:schemeClr>
                      </a:gs>
                      <a:gs pos="100000">
                        <a:schemeClr val="accent2">
                          <a:lumMod val="50000"/>
                        </a:schemeClr>
                      </a:gs>
                    </a:gsLst>
                    <a:lin ang="5400000" scaled="1"/>
                  </a:gradFill>
                  <a:latin typeface="+mn-lt"/>
                  <a:cs typeface="+mn-cs"/>
                </a:rPr>
                <a:t>Computationally expensive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F6C0EC1-2F67-435E-B639-17D552B33785}"/>
                </a:ext>
              </a:extLst>
            </p:cNvPr>
            <p:cNvGrpSpPr/>
            <p:nvPr/>
          </p:nvGrpSpPr>
          <p:grpSpPr>
            <a:xfrm>
              <a:off x="6119667" y="4949233"/>
              <a:ext cx="528624" cy="337256"/>
              <a:chOff x="5842028" y="2023300"/>
              <a:chExt cx="518306" cy="330673"/>
            </a:xfrm>
          </p:grpSpPr>
          <p:sp>
            <p:nvSpPr>
              <p:cNvPr id="35" name="Rectangle: Single Corner Rounded 2">
                <a:extLst>
                  <a:ext uri="{FF2B5EF4-FFF2-40B4-BE49-F238E27FC236}">
                    <a16:creationId xmlns:a16="http://schemas.microsoft.com/office/drawing/2014/main" id="{72979A70-2382-4C6D-97AC-5BB9E286B3D1}"/>
                  </a:ext>
                </a:extLst>
              </p:cNvPr>
              <p:cNvSpPr/>
              <p:nvPr/>
            </p:nvSpPr>
            <p:spPr bwMode="auto">
              <a:xfrm>
                <a:off x="5842028" y="2023300"/>
                <a:ext cx="518306" cy="284908"/>
              </a:xfrm>
              <a:prstGeom prst="round1Rect">
                <a:avLst>
                  <a:gd name="adj" fmla="val 19322"/>
                </a:avLst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2D4BA0A-2084-4F12-A90F-91C616FBF4AA}"/>
                  </a:ext>
                </a:extLst>
              </p:cNvPr>
              <p:cNvGrpSpPr/>
              <p:nvPr/>
            </p:nvGrpSpPr>
            <p:grpSpPr>
              <a:xfrm>
                <a:off x="5886781" y="2308208"/>
                <a:ext cx="423110" cy="45765"/>
                <a:chOff x="2805041" y="5363936"/>
                <a:chExt cx="937405" cy="125178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A236A140-95F8-4954-A7B3-D670F382E834}"/>
                    </a:ext>
                  </a:extLst>
                </p:cNvPr>
                <p:cNvGrpSpPr/>
                <p:nvPr/>
              </p:nvGrpSpPr>
              <p:grpSpPr>
                <a:xfrm>
                  <a:off x="2805041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51" name="Straight Connector 50">
                    <a:extLst>
                      <a:ext uri="{FF2B5EF4-FFF2-40B4-BE49-F238E27FC236}">
                        <a16:creationId xmlns:a16="http://schemas.microsoft.com/office/drawing/2014/main" id="{061E3C2D-FE19-41EB-9A22-AAFBE474ABDA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3" name="Straight Connector 52">
                    <a:extLst>
                      <a:ext uri="{FF2B5EF4-FFF2-40B4-BE49-F238E27FC236}">
                        <a16:creationId xmlns:a16="http://schemas.microsoft.com/office/drawing/2014/main" id="{C174DB82-EDE0-4E23-987D-2C60A5221E94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4" name="Straight Connector 53">
                    <a:extLst>
                      <a:ext uri="{FF2B5EF4-FFF2-40B4-BE49-F238E27FC236}">
                        <a16:creationId xmlns:a16="http://schemas.microsoft.com/office/drawing/2014/main" id="{B828DE7A-64EC-41BF-973B-354A2B3177DF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812E2E64-A00A-45D7-BD2A-2C8C652D6BC9}"/>
                    </a:ext>
                  </a:extLst>
                </p:cNvPr>
                <p:cNvGrpSpPr/>
                <p:nvPr/>
              </p:nvGrpSpPr>
              <p:grpSpPr>
                <a:xfrm>
                  <a:off x="3437646" y="5363936"/>
                  <a:ext cx="304800" cy="125178"/>
                  <a:chOff x="685111" y="5810249"/>
                  <a:chExt cx="304800" cy="356348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34AEC22A-D8A0-4006-A8EE-E361502B932E}"/>
                      </a:ext>
                    </a:extLst>
                  </p:cNvPr>
                  <p:cNvCxnSpPr/>
                  <p:nvPr/>
                </p:nvCxnSpPr>
                <p:spPr>
                  <a:xfrm>
                    <a:off x="6851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49" name="Straight Connector 48">
                    <a:extLst>
                      <a:ext uri="{FF2B5EF4-FFF2-40B4-BE49-F238E27FC236}">
                        <a16:creationId xmlns:a16="http://schemas.microsoft.com/office/drawing/2014/main" id="{BAF133F4-E39C-4781-8A18-0D6A15F8532C}"/>
                      </a:ext>
                    </a:extLst>
                  </p:cNvPr>
                  <p:cNvCxnSpPr/>
                  <p:nvPr/>
                </p:nvCxnSpPr>
                <p:spPr>
                  <a:xfrm>
                    <a:off x="8375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  <p:cxnSp>
                <p:nvCxnSpPr>
                  <p:cNvPr id="50" name="Straight Connector 49">
                    <a:extLst>
                      <a:ext uri="{FF2B5EF4-FFF2-40B4-BE49-F238E27FC236}">
                        <a16:creationId xmlns:a16="http://schemas.microsoft.com/office/drawing/2014/main" id="{4AB1B2C6-D1A1-4AC2-88FB-1D9A8530C5D1}"/>
                      </a:ext>
                    </a:extLst>
                  </p:cNvPr>
                  <p:cNvCxnSpPr/>
                  <p:nvPr/>
                </p:nvCxnSpPr>
                <p:spPr>
                  <a:xfrm>
                    <a:off x="989911" y="5810249"/>
                    <a:ext cx="0" cy="356348"/>
                  </a:xfrm>
                  <a:prstGeom prst="line">
                    <a:avLst/>
                  </a:prstGeom>
                  <a:noFill/>
                  <a:ln w="15875" cap="sq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</p:spPr>
              </p:cxnSp>
            </p:grp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B3D5AD39-633E-4DF9-BE9D-99BBCD2F6A61}"/>
                  </a:ext>
                </a:extLst>
              </p:cNvPr>
              <p:cNvSpPr/>
              <p:nvPr/>
            </p:nvSpPr>
            <p:spPr bwMode="auto">
              <a:xfrm>
                <a:off x="6135172" y="2083744"/>
                <a:ext cx="158117" cy="164020"/>
              </a:xfrm>
              <a:prstGeom prst="ellipse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3DD232B-15DB-417A-B899-9386F3735782}"/>
                  </a:ext>
                </a:extLst>
              </p:cNvPr>
              <p:cNvSpPr/>
              <p:nvPr/>
            </p:nvSpPr>
            <p:spPr bwMode="auto">
              <a:xfrm>
                <a:off x="5911951" y="2129519"/>
                <a:ext cx="156176" cy="80034"/>
              </a:xfrm>
              <a:prstGeom prst="rect">
                <a:avLst/>
              </a:prstGeom>
              <a:noFill/>
              <a:ln w="15875" cap="sq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563">
                  <a:defRPr/>
                </a:pPr>
                <a:endParaRPr lang="en-US" kern="0" err="1">
                  <a:solidFill>
                    <a:srgbClr val="0078D4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20D870-C5D7-4F9A-AE4F-A70D60C62C9A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FD9A2FB-175E-4439-8D30-39E360F058F6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64D454F-2CB5-41EF-9B0F-922978585283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</p:grpSpPr>
          <p:sp>
            <p:nvSpPr>
              <p:cNvPr id="31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BB937509-F30D-4DF1-BEB9-7BAE6D4DA1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BD48CB0-E737-493D-8F38-5782C8EE267B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4FF691E6-D622-4EC3-9AA5-DBC1CB91C5FF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light" title="Icon of a lightbulb">
                  <a:extLst>
                    <a:ext uri="{FF2B5EF4-FFF2-40B4-BE49-F238E27FC236}">
                      <a16:creationId xmlns:a16="http://schemas.microsoft.com/office/drawing/2014/main" id="{855788E0-A165-4B1A-81F4-FB83297328F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312F32C-9515-466F-BD64-663E399D4918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ABE47596-65DB-467B-9C30-66A298A73FF1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3" name="light" title="Icon of a lightbulb">
                  <a:extLst>
                    <a:ext uri="{FF2B5EF4-FFF2-40B4-BE49-F238E27FC236}">
                      <a16:creationId xmlns:a16="http://schemas.microsoft.com/office/drawing/2014/main" id="{F9781B67-77C0-4828-911E-9D69B29AB26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no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277961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02B8-0AAA-4CB2-8D02-701BAD4B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3F0AE-5280-4155-BE48-E9C7DE763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Three Additional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72658-4187-4A9C-8A5D-CBAD2B8C80AC}"/>
              </a:ext>
            </a:extLst>
          </p:cNvPr>
          <p:cNvSpPr txBox="1"/>
          <p:nvPr/>
        </p:nvSpPr>
        <p:spPr>
          <a:xfrm>
            <a:off x="6096000" y="2948098"/>
            <a:ext cx="5636357" cy="12095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Distributed Training on multi-node clusters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advanced processors: TPUs GPUs FPGAs</a:t>
            </a:r>
          </a:p>
          <a:p>
            <a:pPr marL="342900" lvl="1" indent="-342900" defTabSz="932060" fontAlgn="base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sz="1800">
                <a:gradFill>
                  <a:gsLst>
                    <a:gs pos="0">
                      <a:schemeClr val="accent2">
                        <a:lumMod val="50000"/>
                      </a:schemeClr>
                    </a:gs>
                    <a:gs pos="100000">
                      <a:schemeClr val="accent2">
                        <a:lumMod val="50000"/>
                      </a:schemeClr>
                    </a:gs>
                  </a:gsLst>
                  <a:lin ang="5400000" scaled="1"/>
                </a:gradFill>
                <a:sym typeface="Arial" panose="020B0604020202020204" pitchFamily="34" charset="0"/>
              </a:rPr>
              <a:t>Support for Deep Learning Frameworks: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7AD440-5C64-470F-89D8-57B1A23BB321}"/>
              </a:ext>
            </a:extLst>
          </p:cNvPr>
          <p:cNvGrpSpPr/>
          <p:nvPr/>
        </p:nvGrpSpPr>
        <p:grpSpPr>
          <a:xfrm>
            <a:off x="1208508" y="2178362"/>
            <a:ext cx="2729016" cy="2655035"/>
            <a:chOff x="1208508" y="2178362"/>
            <a:chExt cx="2729016" cy="2655035"/>
          </a:xfrm>
          <a:solidFill>
            <a:schemeClr val="bg1"/>
          </a:solidFill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94F7DF8-F90C-4A46-9227-2B916F8FC411}"/>
                </a:ext>
              </a:extLst>
            </p:cNvPr>
            <p:cNvSpPr/>
            <p:nvPr/>
          </p:nvSpPr>
          <p:spPr bwMode="auto">
            <a:xfrm>
              <a:off x="1208508" y="2178362"/>
              <a:ext cx="2729016" cy="2655035"/>
            </a:xfrm>
            <a:prstGeom prst="ellipse">
              <a:avLst/>
            </a:prstGeom>
            <a:grpFill/>
            <a:ln w="15875">
              <a:solidFill>
                <a:schemeClr val="tx2"/>
              </a:solidFill>
              <a:prstDash val="sysDot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6="http://schemas.microsoft.com/office/drawing/2014/main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GB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  <a:sym typeface="Gill Sans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51AF957-3556-480B-B2E9-4D94E67AB64E}"/>
                </a:ext>
              </a:extLst>
            </p:cNvPr>
            <p:cNvGrpSpPr/>
            <p:nvPr/>
          </p:nvGrpSpPr>
          <p:grpSpPr>
            <a:xfrm>
              <a:off x="1655443" y="2855167"/>
              <a:ext cx="1728351" cy="1202566"/>
              <a:chOff x="1655443" y="2855167"/>
              <a:chExt cx="1728351" cy="1202566"/>
            </a:xfrm>
            <a:grpFill/>
          </p:grpSpPr>
          <p:sp>
            <p:nvSpPr>
              <p:cNvPr id="29" name="brain_2" title="Icon of a brain with circles and connection lines inside">
                <a:extLst>
                  <a:ext uri="{FF2B5EF4-FFF2-40B4-BE49-F238E27FC236}">
                    <a16:creationId xmlns:a16="http://schemas.microsoft.com/office/drawing/2014/main" id="{4915C7F7-8072-445D-94F5-78C792C6594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55443" y="2898822"/>
                <a:ext cx="1728351" cy="1158911"/>
              </a:xfrm>
              <a:custGeom>
                <a:avLst/>
                <a:gdLst>
                  <a:gd name="T0" fmla="*/ 379 w 440"/>
                  <a:gd name="T1" fmla="*/ 133 h 295"/>
                  <a:gd name="T2" fmla="*/ 379 w 440"/>
                  <a:gd name="T3" fmla="*/ 169 h 295"/>
                  <a:gd name="T4" fmla="*/ 259 w 440"/>
                  <a:gd name="T5" fmla="*/ 181 h 295"/>
                  <a:gd name="T6" fmla="*/ 295 w 440"/>
                  <a:gd name="T7" fmla="*/ 181 h 295"/>
                  <a:gd name="T8" fmla="*/ 259 w 440"/>
                  <a:gd name="T9" fmla="*/ 181 h 295"/>
                  <a:gd name="T10" fmla="*/ 114 w 440"/>
                  <a:gd name="T11" fmla="*/ 179 h 295"/>
                  <a:gd name="T12" fmla="*/ 78 w 440"/>
                  <a:gd name="T13" fmla="*/ 169 h 295"/>
                  <a:gd name="T14" fmla="*/ 235 w 440"/>
                  <a:gd name="T15" fmla="*/ 88 h 295"/>
                  <a:gd name="T16" fmla="*/ 192 w 440"/>
                  <a:gd name="T17" fmla="*/ 79 h 295"/>
                  <a:gd name="T18" fmla="*/ 174 w 440"/>
                  <a:gd name="T19" fmla="*/ 97 h 295"/>
                  <a:gd name="T20" fmla="*/ 174 w 440"/>
                  <a:gd name="T21" fmla="*/ 61 h 295"/>
                  <a:gd name="T22" fmla="*/ 277 w 440"/>
                  <a:gd name="T23" fmla="*/ 85 h 295"/>
                  <a:gd name="T24" fmla="*/ 313 w 440"/>
                  <a:gd name="T25" fmla="*/ 85 h 295"/>
                  <a:gd name="T26" fmla="*/ 277 w 440"/>
                  <a:gd name="T27" fmla="*/ 85 h 295"/>
                  <a:gd name="T28" fmla="*/ 168 w 440"/>
                  <a:gd name="T29" fmla="*/ 205 h 295"/>
                  <a:gd name="T30" fmla="*/ 168 w 440"/>
                  <a:gd name="T31" fmla="*/ 169 h 295"/>
                  <a:gd name="T32" fmla="*/ 42 w 440"/>
                  <a:gd name="T33" fmla="*/ 169 h 295"/>
                  <a:gd name="T34" fmla="*/ 78 w 440"/>
                  <a:gd name="T35" fmla="*/ 169 h 295"/>
                  <a:gd name="T36" fmla="*/ 42 w 440"/>
                  <a:gd name="T37" fmla="*/ 169 h 295"/>
                  <a:gd name="T38" fmla="*/ 284 w 440"/>
                  <a:gd name="T39" fmla="*/ 121 h 295"/>
                  <a:gd name="T40" fmla="*/ 295 w 440"/>
                  <a:gd name="T41" fmla="*/ 103 h 295"/>
                  <a:gd name="T42" fmla="*/ 114 w 440"/>
                  <a:gd name="T43" fmla="*/ 125 h 295"/>
                  <a:gd name="T44" fmla="*/ 143 w 440"/>
                  <a:gd name="T45" fmla="*/ 133 h 295"/>
                  <a:gd name="T46" fmla="*/ 168 w 440"/>
                  <a:gd name="T47" fmla="*/ 144 h 295"/>
                  <a:gd name="T48" fmla="*/ 361 w 440"/>
                  <a:gd name="T49" fmla="*/ 151 h 295"/>
                  <a:gd name="T50" fmla="*/ 331 w 440"/>
                  <a:gd name="T51" fmla="*/ 160 h 295"/>
                  <a:gd name="T52" fmla="*/ 331 w 440"/>
                  <a:gd name="T53" fmla="*/ 243 h 295"/>
                  <a:gd name="T54" fmla="*/ 321 w 440"/>
                  <a:gd name="T55" fmla="*/ 181 h 295"/>
                  <a:gd name="T56" fmla="*/ 358 w 440"/>
                  <a:gd name="T57" fmla="*/ 206 h 295"/>
                  <a:gd name="T58" fmla="*/ 440 w 440"/>
                  <a:gd name="T59" fmla="*/ 163 h 295"/>
                  <a:gd name="T60" fmla="*/ 388 w 440"/>
                  <a:gd name="T61" fmla="*/ 110 h 295"/>
                  <a:gd name="T62" fmla="*/ 227 w 440"/>
                  <a:gd name="T63" fmla="*/ 30 h 295"/>
                  <a:gd name="T64" fmla="*/ 68 w 440"/>
                  <a:gd name="T65" fmla="*/ 103 h 295"/>
                  <a:gd name="T66" fmla="*/ 4 w 440"/>
                  <a:gd name="T67" fmla="*/ 165 h 295"/>
                  <a:gd name="T68" fmla="*/ 164 w 440"/>
                  <a:gd name="T69" fmla="*/ 237 h 295"/>
                  <a:gd name="T70" fmla="*/ 358 w 440"/>
                  <a:gd name="T71" fmla="*/ 206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0" h="295">
                    <a:moveTo>
                      <a:pt x="361" y="151"/>
                    </a:moveTo>
                    <a:cubicBezTo>
                      <a:pt x="361" y="141"/>
                      <a:pt x="369" y="133"/>
                      <a:pt x="379" y="133"/>
                    </a:cubicBezTo>
                    <a:cubicBezTo>
                      <a:pt x="389" y="133"/>
                      <a:pt x="397" y="141"/>
                      <a:pt x="397" y="151"/>
                    </a:cubicBezTo>
                    <a:cubicBezTo>
                      <a:pt x="397" y="161"/>
                      <a:pt x="389" y="169"/>
                      <a:pt x="379" y="169"/>
                    </a:cubicBezTo>
                    <a:cubicBezTo>
                      <a:pt x="369" y="169"/>
                      <a:pt x="361" y="161"/>
                      <a:pt x="361" y="151"/>
                    </a:cubicBezTo>
                    <a:close/>
                    <a:moveTo>
                      <a:pt x="259" y="181"/>
                    </a:moveTo>
                    <a:cubicBezTo>
                      <a:pt x="259" y="191"/>
                      <a:pt x="267" y="199"/>
                      <a:pt x="277" y="199"/>
                    </a:cubicBezTo>
                    <a:cubicBezTo>
                      <a:pt x="287" y="199"/>
                      <a:pt x="295" y="191"/>
                      <a:pt x="295" y="181"/>
                    </a:cubicBezTo>
                    <a:cubicBezTo>
                      <a:pt x="295" y="171"/>
                      <a:pt x="287" y="163"/>
                      <a:pt x="277" y="163"/>
                    </a:cubicBezTo>
                    <a:cubicBezTo>
                      <a:pt x="267" y="163"/>
                      <a:pt x="259" y="171"/>
                      <a:pt x="259" y="181"/>
                    </a:cubicBezTo>
                    <a:close/>
                    <a:moveTo>
                      <a:pt x="114" y="239"/>
                    </a:moveTo>
                    <a:cubicBezTo>
                      <a:pt x="114" y="179"/>
                      <a:pt x="114" y="179"/>
                      <a:pt x="114" y="179"/>
                    </a:cubicBezTo>
                    <a:cubicBezTo>
                      <a:pt x="114" y="179"/>
                      <a:pt x="109" y="169"/>
                      <a:pt x="104" y="169"/>
                    </a:cubicBezTo>
                    <a:cubicBezTo>
                      <a:pt x="104" y="169"/>
                      <a:pt x="104" y="169"/>
                      <a:pt x="78" y="169"/>
                    </a:cubicBezTo>
                    <a:moveTo>
                      <a:pt x="235" y="260"/>
                    </a:moveTo>
                    <a:cubicBezTo>
                      <a:pt x="235" y="260"/>
                      <a:pt x="235" y="260"/>
                      <a:pt x="235" y="88"/>
                    </a:cubicBezTo>
                    <a:cubicBezTo>
                      <a:pt x="235" y="82"/>
                      <a:pt x="231" y="79"/>
                      <a:pt x="225" y="79"/>
                    </a:cubicBezTo>
                    <a:cubicBezTo>
                      <a:pt x="225" y="79"/>
                      <a:pt x="225" y="79"/>
                      <a:pt x="192" y="79"/>
                    </a:cubicBezTo>
                    <a:moveTo>
                      <a:pt x="156" y="79"/>
                    </a:moveTo>
                    <a:cubicBezTo>
                      <a:pt x="156" y="89"/>
                      <a:pt x="164" y="97"/>
                      <a:pt x="174" y="97"/>
                    </a:cubicBezTo>
                    <a:cubicBezTo>
                      <a:pt x="184" y="97"/>
                      <a:pt x="192" y="89"/>
                      <a:pt x="192" y="79"/>
                    </a:cubicBezTo>
                    <a:cubicBezTo>
                      <a:pt x="192" y="69"/>
                      <a:pt x="184" y="61"/>
                      <a:pt x="174" y="61"/>
                    </a:cubicBezTo>
                    <a:cubicBezTo>
                      <a:pt x="164" y="61"/>
                      <a:pt x="156" y="69"/>
                      <a:pt x="156" y="79"/>
                    </a:cubicBezTo>
                    <a:close/>
                    <a:moveTo>
                      <a:pt x="277" y="85"/>
                    </a:moveTo>
                    <a:cubicBezTo>
                      <a:pt x="277" y="95"/>
                      <a:pt x="285" y="103"/>
                      <a:pt x="295" y="103"/>
                    </a:cubicBezTo>
                    <a:cubicBezTo>
                      <a:pt x="305" y="103"/>
                      <a:pt x="313" y="95"/>
                      <a:pt x="313" y="85"/>
                    </a:cubicBezTo>
                    <a:cubicBezTo>
                      <a:pt x="313" y="75"/>
                      <a:pt x="305" y="67"/>
                      <a:pt x="295" y="67"/>
                    </a:cubicBezTo>
                    <a:cubicBezTo>
                      <a:pt x="285" y="67"/>
                      <a:pt x="277" y="75"/>
                      <a:pt x="277" y="85"/>
                    </a:cubicBezTo>
                    <a:close/>
                    <a:moveTo>
                      <a:pt x="150" y="187"/>
                    </a:moveTo>
                    <a:cubicBezTo>
                      <a:pt x="150" y="197"/>
                      <a:pt x="158" y="205"/>
                      <a:pt x="168" y="205"/>
                    </a:cubicBezTo>
                    <a:cubicBezTo>
                      <a:pt x="178" y="205"/>
                      <a:pt x="186" y="197"/>
                      <a:pt x="186" y="187"/>
                    </a:cubicBezTo>
                    <a:cubicBezTo>
                      <a:pt x="186" y="177"/>
                      <a:pt x="178" y="169"/>
                      <a:pt x="168" y="169"/>
                    </a:cubicBezTo>
                    <a:cubicBezTo>
                      <a:pt x="158" y="169"/>
                      <a:pt x="150" y="177"/>
                      <a:pt x="150" y="187"/>
                    </a:cubicBezTo>
                    <a:close/>
                    <a:moveTo>
                      <a:pt x="42" y="169"/>
                    </a:moveTo>
                    <a:cubicBezTo>
                      <a:pt x="42" y="179"/>
                      <a:pt x="50" y="187"/>
                      <a:pt x="60" y="187"/>
                    </a:cubicBezTo>
                    <a:cubicBezTo>
                      <a:pt x="70" y="187"/>
                      <a:pt x="78" y="179"/>
                      <a:pt x="78" y="169"/>
                    </a:cubicBezTo>
                    <a:cubicBezTo>
                      <a:pt x="78" y="159"/>
                      <a:pt x="70" y="151"/>
                      <a:pt x="60" y="151"/>
                    </a:cubicBezTo>
                    <a:cubicBezTo>
                      <a:pt x="50" y="151"/>
                      <a:pt x="42" y="159"/>
                      <a:pt x="42" y="169"/>
                    </a:cubicBezTo>
                    <a:close/>
                    <a:moveTo>
                      <a:pt x="235" y="121"/>
                    </a:moveTo>
                    <a:cubicBezTo>
                      <a:pt x="235" y="121"/>
                      <a:pt x="235" y="121"/>
                      <a:pt x="284" y="121"/>
                    </a:cubicBezTo>
                    <a:cubicBezTo>
                      <a:pt x="290" y="121"/>
                      <a:pt x="295" y="117"/>
                      <a:pt x="295" y="112"/>
                    </a:cubicBezTo>
                    <a:cubicBezTo>
                      <a:pt x="295" y="112"/>
                      <a:pt x="295" y="112"/>
                      <a:pt x="295" y="103"/>
                    </a:cubicBezTo>
                    <a:moveTo>
                      <a:pt x="114" y="49"/>
                    </a:moveTo>
                    <a:cubicBezTo>
                      <a:pt x="114" y="49"/>
                      <a:pt x="114" y="51"/>
                      <a:pt x="114" y="125"/>
                    </a:cubicBezTo>
                    <a:cubicBezTo>
                      <a:pt x="114" y="130"/>
                      <a:pt x="118" y="133"/>
                      <a:pt x="123" y="133"/>
                    </a:cubicBezTo>
                    <a:cubicBezTo>
                      <a:pt x="123" y="133"/>
                      <a:pt x="123" y="133"/>
                      <a:pt x="143" y="133"/>
                    </a:cubicBezTo>
                    <a:cubicBezTo>
                      <a:pt x="143" y="133"/>
                      <a:pt x="143" y="133"/>
                      <a:pt x="158" y="133"/>
                    </a:cubicBezTo>
                    <a:cubicBezTo>
                      <a:pt x="163" y="133"/>
                      <a:pt x="168" y="139"/>
                      <a:pt x="168" y="144"/>
                    </a:cubicBezTo>
                    <a:cubicBezTo>
                      <a:pt x="168" y="144"/>
                      <a:pt x="168" y="144"/>
                      <a:pt x="168" y="169"/>
                    </a:cubicBezTo>
                    <a:moveTo>
                      <a:pt x="361" y="151"/>
                    </a:moveTo>
                    <a:cubicBezTo>
                      <a:pt x="361" y="151"/>
                      <a:pt x="361" y="151"/>
                      <a:pt x="340" y="151"/>
                    </a:cubicBezTo>
                    <a:cubicBezTo>
                      <a:pt x="335" y="151"/>
                      <a:pt x="331" y="155"/>
                      <a:pt x="331" y="160"/>
                    </a:cubicBezTo>
                    <a:cubicBezTo>
                      <a:pt x="331" y="160"/>
                      <a:pt x="331" y="160"/>
                      <a:pt x="331" y="205"/>
                    </a:cubicBezTo>
                    <a:moveTo>
                      <a:pt x="331" y="243"/>
                    </a:moveTo>
                    <a:cubicBezTo>
                      <a:pt x="331" y="243"/>
                      <a:pt x="331" y="243"/>
                      <a:pt x="331" y="190"/>
                    </a:cubicBezTo>
                    <a:cubicBezTo>
                      <a:pt x="331" y="185"/>
                      <a:pt x="327" y="181"/>
                      <a:pt x="321" y="181"/>
                    </a:cubicBezTo>
                    <a:cubicBezTo>
                      <a:pt x="321" y="181"/>
                      <a:pt x="321" y="181"/>
                      <a:pt x="295" y="181"/>
                    </a:cubicBezTo>
                    <a:moveTo>
                      <a:pt x="358" y="206"/>
                    </a:moveTo>
                    <a:cubicBezTo>
                      <a:pt x="367" y="212"/>
                      <a:pt x="377" y="215"/>
                      <a:pt x="388" y="215"/>
                    </a:cubicBezTo>
                    <a:cubicBezTo>
                      <a:pt x="417" y="215"/>
                      <a:pt x="440" y="192"/>
                      <a:pt x="440" y="163"/>
                    </a:cubicBezTo>
                    <a:cubicBezTo>
                      <a:pt x="440" y="134"/>
                      <a:pt x="417" y="111"/>
                      <a:pt x="388" y="111"/>
                    </a:cubicBezTo>
                    <a:cubicBezTo>
                      <a:pt x="388" y="110"/>
                      <a:pt x="388" y="110"/>
                      <a:pt x="388" y="110"/>
                    </a:cubicBezTo>
                    <a:cubicBezTo>
                      <a:pt x="388" y="110"/>
                      <a:pt x="379" y="38"/>
                      <a:pt x="310" y="41"/>
                    </a:cubicBezTo>
                    <a:cubicBezTo>
                      <a:pt x="310" y="41"/>
                      <a:pt x="275" y="4"/>
                      <a:pt x="227" y="30"/>
                    </a:cubicBezTo>
                    <a:cubicBezTo>
                      <a:pt x="227" y="30"/>
                      <a:pt x="183" y="0"/>
                      <a:pt x="146" y="53"/>
                    </a:cubicBezTo>
                    <a:cubicBezTo>
                      <a:pt x="146" y="53"/>
                      <a:pt x="79" y="26"/>
                      <a:pt x="68" y="103"/>
                    </a:cubicBezTo>
                    <a:cubicBezTo>
                      <a:pt x="68" y="103"/>
                      <a:pt x="68" y="103"/>
                      <a:pt x="68" y="103"/>
                    </a:cubicBezTo>
                    <a:cubicBezTo>
                      <a:pt x="68" y="103"/>
                      <a:pt x="7" y="116"/>
                      <a:pt x="4" y="165"/>
                    </a:cubicBezTo>
                    <a:cubicBezTo>
                      <a:pt x="0" y="213"/>
                      <a:pt x="42" y="247"/>
                      <a:pt x="87" y="215"/>
                    </a:cubicBezTo>
                    <a:cubicBezTo>
                      <a:pt x="87" y="215"/>
                      <a:pt x="120" y="263"/>
                      <a:pt x="164" y="237"/>
                    </a:cubicBezTo>
                    <a:cubicBezTo>
                      <a:pt x="164" y="237"/>
                      <a:pt x="222" y="295"/>
                      <a:pt x="270" y="235"/>
                    </a:cubicBezTo>
                    <a:cubicBezTo>
                      <a:pt x="270" y="235"/>
                      <a:pt x="329" y="282"/>
                      <a:pt x="358" y="206"/>
                    </a:cubicBezTo>
                    <a:close/>
                  </a:path>
                </a:pathLst>
              </a:custGeom>
              <a:grpFill/>
              <a:ln w="15875" cap="sq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4D209C7-B03D-4748-A608-F7CC0CFE4FCD}"/>
                  </a:ext>
                </a:extLst>
              </p:cNvPr>
              <p:cNvGrpSpPr/>
              <p:nvPr/>
            </p:nvGrpSpPr>
            <p:grpSpPr>
              <a:xfrm>
                <a:off x="2686312" y="2855167"/>
                <a:ext cx="288824" cy="399253"/>
                <a:chOff x="2710847" y="2962497"/>
                <a:chExt cx="221695" cy="306458"/>
              </a:xfrm>
              <a:grpFill/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BEB0AE4-9C65-4D9F-A27C-9F3479C2A243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light" title="Icon of a lightbulb">
                  <a:extLst>
                    <a:ext uri="{FF2B5EF4-FFF2-40B4-BE49-F238E27FC236}">
                      <a16:creationId xmlns:a16="http://schemas.microsoft.com/office/drawing/2014/main" id="{57FACB2D-42E6-4B2C-880A-F6E156CDBAB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grp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638BF71-6DD2-44BD-BCF7-FF902A0E4A29}"/>
                  </a:ext>
                </a:extLst>
              </p:cNvPr>
              <p:cNvGrpSpPr/>
              <p:nvPr/>
            </p:nvGrpSpPr>
            <p:grpSpPr>
              <a:xfrm>
                <a:off x="1794945" y="3280500"/>
                <a:ext cx="207139" cy="286336"/>
                <a:chOff x="2710847" y="2962497"/>
                <a:chExt cx="221695" cy="306458"/>
              </a:xfrm>
              <a:grpFill/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42D12E91-3462-48D1-AF6F-2C4FE22D4D2C}"/>
                    </a:ext>
                  </a:extLst>
                </p:cNvPr>
                <p:cNvSpPr/>
                <p:nvPr/>
              </p:nvSpPr>
              <p:spPr bwMode="auto">
                <a:xfrm>
                  <a:off x="2710847" y="2963581"/>
                  <a:ext cx="221695" cy="259255"/>
                </a:xfrm>
                <a:custGeom>
                  <a:avLst/>
                  <a:gdLst>
                    <a:gd name="connsiteX0" fmla="*/ 103209 w 206418"/>
                    <a:gd name="connsiteY0" fmla="*/ 0 h 241390"/>
                    <a:gd name="connsiteX1" fmla="*/ 206418 w 206418"/>
                    <a:gd name="connsiteY1" fmla="*/ 92417 h 241390"/>
                    <a:gd name="connsiteX2" fmla="*/ 176189 w 206418"/>
                    <a:gd name="connsiteY2" fmla="*/ 157765 h 241390"/>
                    <a:gd name="connsiteX3" fmla="*/ 144530 w 206418"/>
                    <a:gd name="connsiteY3" fmla="*/ 176879 h 241390"/>
                    <a:gd name="connsiteX4" fmla="*/ 144530 w 206418"/>
                    <a:gd name="connsiteY4" fmla="*/ 241390 h 241390"/>
                    <a:gd name="connsiteX5" fmla="*/ 61887 w 206418"/>
                    <a:gd name="connsiteY5" fmla="*/ 241390 h 241390"/>
                    <a:gd name="connsiteX6" fmla="*/ 61887 w 206418"/>
                    <a:gd name="connsiteY6" fmla="*/ 176878 h 241390"/>
                    <a:gd name="connsiteX7" fmla="*/ 30229 w 206418"/>
                    <a:gd name="connsiteY7" fmla="*/ 157765 h 241390"/>
                    <a:gd name="connsiteX8" fmla="*/ 0 w 206418"/>
                    <a:gd name="connsiteY8" fmla="*/ 92417 h 241390"/>
                    <a:gd name="connsiteX9" fmla="*/ 103209 w 206418"/>
                    <a:gd name="connsiteY9" fmla="*/ 0 h 241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18" h="241390">
                      <a:moveTo>
                        <a:pt x="103209" y="0"/>
                      </a:moveTo>
                      <a:cubicBezTo>
                        <a:pt x="160210" y="0"/>
                        <a:pt x="206418" y="41377"/>
                        <a:pt x="206418" y="92417"/>
                      </a:cubicBezTo>
                      <a:cubicBezTo>
                        <a:pt x="206418" y="117937"/>
                        <a:pt x="194866" y="141041"/>
                        <a:pt x="176189" y="157765"/>
                      </a:cubicBezTo>
                      <a:lnTo>
                        <a:pt x="144530" y="176879"/>
                      </a:lnTo>
                      <a:lnTo>
                        <a:pt x="144530" y="241390"/>
                      </a:lnTo>
                      <a:lnTo>
                        <a:pt x="61887" y="241390"/>
                      </a:lnTo>
                      <a:lnTo>
                        <a:pt x="61887" y="176878"/>
                      </a:lnTo>
                      <a:lnTo>
                        <a:pt x="30229" y="157765"/>
                      </a:lnTo>
                      <a:cubicBezTo>
                        <a:pt x="11552" y="141041"/>
                        <a:pt x="0" y="117937"/>
                        <a:pt x="0" y="92417"/>
                      </a:cubicBezTo>
                      <a:cubicBezTo>
                        <a:pt x="0" y="41377"/>
                        <a:pt x="46208" y="0"/>
                        <a:pt x="103209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light" title="Icon of a lightbulb">
                  <a:extLst>
                    <a:ext uri="{FF2B5EF4-FFF2-40B4-BE49-F238E27FC236}">
                      <a16:creationId xmlns:a16="http://schemas.microsoft.com/office/drawing/2014/main" id="{605D8BC4-29E7-4BBA-B650-86720D92E5E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710848" y="2962497"/>
                  <a:ext cx="206418" cy="306458"/>
                </a:xfrm>
                <a:custGeom>
                  <a:avLst/>
                  <a:gdLst>
                    <a:gd name="T0" fmla="*/ 156 w 224"/>
                    <a:gd name="T1" fmla="*/ 312 h 334"/>
                    <a:gd name="T2" fmla="*/ 134 w 224"/>
                    <a:gd name="T3" fmla="*/ 334 h 334"/>
                    <a:gd name="T4" fmla="*/ 89 w 224"/>
                    <a:gd name="T5" fmla="*/ 334 h 334"/>
                    <a:gd name="T6" fmla="*/ 67 w 224"/>
                    <a:gd name="T7" fmla="*/ 312 h 334"/>
                    <a:gd name="T8" fmla="*/ 67 w 224"/>
                    <a:gd name="T9" fmla="*/ 261 h 334"/>
                    <a:gd name="T10" fmla="*/ 37 w 224"/>
                    <a:gd name="T11" fmla="*/ 195 h 334"/>
                    <a:gd name="T12" fmla="*/ 27 w 224"/>
                    <a:gd name="T13" fmla="*/ 185 h 334"/>
                    <a:gd name="T14" fmla="*/ 0 w 224"/>
                    <a:gd name="T15" fmla="*/ 112 h 334"/>
                    <a:gd name="T16" fmla="*/ 112 w 224"/>
                    <a:gd name="T17" fmla="*/ 0 h 334"/>
                    <a:gd name="T18" fmla="*/ 224 w 224"/>
                    <a:gd name="T19" fmla="*/ 112 h 334"/>
                    <a:gd name="T20" fmla="*/ 197 w 224"/>
                    <a:gd name="T21" fmla="*/ 185 h 334"/>
                    <a:gd name="T22" fmla="*/ 200 w 224"/>
                    <a:gd name="T23" fmla="*/ 181 h 334"/>
                    <a:gd name="T24" fmla="*/ 197 w 224"/>
                    <a:gd name="T25" fmla="*/ 185 h 334"/>
                    <a:gd name="T26" fmla="*/ 156 w 224"/>
                    <a:gd name="T27" fmla="*/ 265 h 334"/>
                    <a:gd name="T28" fmla="*/ 156 w 224"/>
                    <a:gd name="T29" fmla="*/ 312 h 334"/>
                    <a:gd name="T30" fmla="*/ 156 w 224"/>
                    <a:gd name="T31" fmla="*/ 312 h 334"/>
                    <a:gd name="T32" fmla="*/ 67 w 224"/>
                    <a:gd name="T33" fmla="*/ 269 h 334"/>
                    <a:gd name="T34" fmla="*/ 156 w 224"/>
                    <a:gd name="T35" fmla="*/ 269 h 3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4" h="334">
                      <a:moveTo>
                        <a:pt x="156" y="312"/>
                      </a:moveTo>
                      <a:cubicBezTo>
                        <a:pt x="156" y="324"/>
                        <a:pt x="146" y="334"/>
                        <a:pt x="134" y="334"/>
                      </a:cubicBezTo>
                      <a:cubicBezTo>
                        <a:pt x="89" y="334"/>
                        <a:pt x="89" y="334"/>
                        <a:pt x="89" y="334"/>
                      </a:cubicBezTo>
                      <a:cubicBezTo>
                        <a:pt x="76" y="334"/>
                        <a:pt x="67" y="324"/>
                        <a:pt x="67" y="312"/>
                      </a:cubicBezTo>
                      <a:cubicBezTo>
                        <a:pt x="67" y="312"/>
                        <a:pt x="67" y="300"/>
                        <a:pt x="67" y="261"/>
                      </a:cubicBezTo>
                      <a:cubicBezTo>
                        <a:pt x="67" y="221"/>
                        <a:pt x="37" y="195"/>
                        <a:pt x="37" y="195"/>
                      </a:cubicBezTo>
                      <a:cubicBezTo>
                        <a:pt x="27" y="185"/>
                        <a:pt x="27" y="185"/>
                        <a:pt x="27" y="185"/>
                      </a:cubicBezTo>
                      <a:cubicBezTo>
                        <a:pt x="10" y="166"/>
                        <a:pt x="0" y="140"/>
                        <a:pt x="0" y="112"/>
                      </a:cubicBezTo>
                      <a:cubicBezTo>
                        <a:pt x="0" y="50"/>
                        <a:pt x="50" y="0"/>
                        <a:pt x="112" y="0"/>
                      </a:cubicBezTo>
                      <a:cubicBezTo>
                        <a:pt x="174" y="0"/>
                        <a:pt x="224" y="50"/>
                        <a:pt x="224" y="112"/>
                      </a:cubicBezTo>
                      <a:cubicBezTo>
                        <a:pt x="224" y="140"/>
                        <a:pt x="214" y="166"/>
                        <a:pt x="197" y="185"/>
                      </a:cubicBezTo>
                      <a:moveTo>
                        <a:pt x="200" y="181"/>
                      </a:moveTo>
                      <a:cubicBezTo>
                        <a:pt x="197" y="185"/>
                        <a:pt x="197" y="185"/>
                        <a:pt x="197" y="185"/>
                      </a:cubicBezTo>
                      <a:cubicBezTo>
                        <a:pt x="197" y="185"/>
                        <a:pt x="156" y="217"/>
                        <a:pt x="156" y="265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cubicBezTo>
                        <a:pt x="156" y="312"/>
                        <a:pt x="156" y="312"/>
                        <a:pt x="156" y="312"/>
                      </a:cubicBezTo>
                      <a:moveTo>
                        <a:pt x="67" y="269"/>
                      </a:moveTo>
                      <a:cubicBezTo>
                        <a:pt x="156" y="269"/>
                        <a:pt x="156" y="269"/>
                        <a:pt x="156" y="269"/>
                      </a:cubicBezTo>
                    </a:path>
                  </a:pathLst>
                </a:custGeom>
                <a:grpFill/>
                <a:ln w="15875" cap="sq">
                  <a:solidFill>
                    <a:srgbClr val="0078D4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4456570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48B75C-6A7F-4563-83F8-E251B6AFA96C}"/>
              </a:ext>
            </a:extLst>
          </p:cNvPr>
          <p:cNvSpPr/>
          <p:nvPr/>
        </p:nvSpPr>
        <p:spPr>
          <a:xfrm>
            <a:off x="63500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75828B-F5E3-42A1-B51A-F1C25AE32DB6}"/>
              </a:ext>
            </a:extLst>
          </p:cNvPr>
          <p:cNvSpPr/>
          <p:nvPr/>
        </p:nvSpPr>
        <p:spPr>
          <a:xfrm>
            <a:off x="296164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A3A44C-0BE6-4055-AEAB-362E8E78720C}"/>
              </a:ext>
            </a:extLst>
          </p:cNvPr>
          <p:cNvSpPr/>
          <p:nvPr/>
        </p:nvSpPr>
        <p:spPr>
          <a:xfrm>
            <a:off x="5288280" y="767080"/>
            <a:ext cx="1833880" cy="1894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61E374-9E2F-49B6-8F4B-4B0483A2716A}"/>
              </a:ext>
            </a:extLst>
          </p:cNvPr>
          <p:cNvSpPr/>
          <p:nvPr/>
        </p:nvSpPr>
        <p:spPr>
          <a:xfrm>
            <a:off x="797559" y="2927380"/>
            <a:ext cx="6162040" cy="309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fbeeldingsresultaat voor azure ml">
            <a:extLst>
              <a:ext uri="{FF2B5EF4-FFF2-40B4-BE49-F238E27FC236}">
                <a16:creationId xmlns:a16="http://schemas.microsoft.com/office/drawing/2014/main" id="{5C0C9852-2B52-4271-8F43-31103C1B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53" y="2791460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C992099-2E88-4C6D-B6DA-AB2DB877A083}"/>
              </a:ext>
            </a:extLst>
          </p:cNvPr>
          <p:cNvSpPr/>
          <p:nvPr/>
        </p:nvSpPr>
        <p:spPr>
          <a:xfrm>
            <a:off x="7975600" y="2927380"/>
            <a:ext cx="3718560" cy="3098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0CC1B0-33B3-4AA6-9941-EC1F528B9C32}"/>
              </a:ext>
            </a:extLst>
          </p:cNvPr>
          <p:cNvSpPr txBox="1"/>
          <p:nvPr/>
        </p:nvSpPr>
        <p:spPr>
          <a:xfrm>
            <a:off x="552450" y="485319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train.py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07AF0A-BC07-4AB0-A82B-41199DEC9BC3}"/>
              </a:ext>
            </a:extLst>
          </p:cNvPr>
          <p:cNvSpPr txBox="1"/>
          <p:nvPr/>
        </p:nvSpPr>
        <p:spPr>
          <a:xfrm>
            <a:off x="2865120" y="490081"/>
            <a:ext cx="3129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Conda_dependencies.yml</a:t>
            </a: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278B69-057E-471E-8BDB-D1D82DF2589B}"/>
              </a:ext>
            </a:extLst>
          </p:cNvPr>
          <p:cNvSpPr txBox="1"/>
          <p:nvPr/>
        </p:nvSpPr>
        <p:spPr>
          <a:xfrm>
            <a:off x="5208270" y="501620"/>
            <a:ext cx="924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local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6892F5-BE84-4D1D-A089-D5DD9F0AF6C4}"/>
              </a:ext>
            </a:extLst>
          </p:cNvPr>
          <p:cNvSpPr txBox="1"/>
          <p:nvPr/>
        </p:nvSpPr>
        <p:spPr>
          <a:xfrm>
            <a:off x="735330" y="2689721"/>
            <a:ext cx="146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train_sumit.py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9C90E18-BB91-4850-BBDD-F0320F5B4C70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6959599" y="4476780"/>
            <a:ext cx="1016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060DC09-18A7-425A-A765-DEF9AAFA1063}"/>
              </a:ext>
            </a:extLst>
          </p:cNvPr>
          <p:cNvCxnSpPr>
            <a:stCxn id="43" idx="0"/>
            <a:endCxn id="21" idx="0"/>
          </p:cNvCxnSpPr>
          <p:nvPr/>
        </p:nvCxnSpPr>
        <p:spPr>
          <a:xfrm rot="16200000" flipH="1">
            <a:off x="2554202" y="1603003"/>
            <a:ext cx="237659" cy="2411094"/>
          </a:xfrm>
          <a:prstGeom prst="bentConnector3">
            <a:avLst>
              <a:gd name="adj1" fmla="val 29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6BDF300-0998-4013-ACA4-CE10C821CBC9}"/>
              </a:ext>
            </a:extLst>
          </p:cNvPr>
          <p:cNvCxnSpPr>
            <a:stCxn id="14" idx="2"/>
            <a:endCxn id="21" idx="0"/>
          </p:cNvCxnSpPr>
          <p:nvPr/>
        </p:nvCxnSpPr>
        <p:spPr>
          <a:xfrm flipH="1">
            <a:off x="3878579" y="2661920"/>
            <a:ext cx="1" cy="265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16F5B1E-5F9B-4C02-A7DB-7E7A3EC4E8D0}"/>
              </a:ext>
            </a:extLst>
          </p:cNvPr>
          <p:cNvCxnSpPr>
            <a:stCxn id="16" idx="2"/>
            <a:endCxn id="21" idx="0"/>
          </p:cNvCxnSpPr>
          <p:nvPr/>
        </p:nvCxnSpPr>
        <p:spPr>
          <a:xfrm rot="5400000">
            <a:off x="4909170" y="1631330"/>
            <a:ext cx="265460" cy="2326641"/>
          </a:xfrm>
          <a:prstGeom prst="bentConnector3">
            <a:avLst>
              <a:gd name="adj1" fmla="val 366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08F745E-14EF-4A74-A6CA-27751E15194B}"/>
              </a:ext>
            </a:extLst>
          </p:cNvPr>
          <p:cNvSpPr/>
          <p:nvPr/>
        </p:nvSpPr>
        <p:spPr>
          <a:xfrm>
            <a:off x="1482090" y="3152696"/>
            <a:ext cx="4988560" cy="645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2A9464-A7C7-4608-877A-DF3B1F254EB6}"/>
              </a:ext>
            </a:extLst>
          </p:cNvPr>
          <p:cNvSpPr txBox="1"/>
          <p:nvPr/>
        </p:nvSpPr>
        <p:spPr>
          <a:xfrm>
            <a:off x="1937599" y="3296207"/>
            <a:ext cx="4098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Hyperdrive Run configuration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2DC3AC-9231-4626-AA8F-1A5DD7EF81B7}"/>
              </a:ext>
            </a:extLst>
          </p:cNvPr>
          <p:cNvSpPr/>
          <p:nvPr/>
        </p:nvSpPr>
        <p:spPr>
          <a:xfrm>
            <a:off x="2122169" y="4852283"/>
            <a:ext cx="3512820" cy="6451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fbeeldingsresultaat voor azure machine learning logo">
            <a:extLst>
              <a:ext uri="{FF2B5EF4-FFF2-40B4-BE49-F238E27FC236}">
                <a16:creationId xmlns:a16="http://schemas.microsoft.com/office/drawing/2014/main" id="{D3528711-9848-4580-9E3F-EA3CE09E6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319" y="3252470"/>
            <a:ext cx="2066683" cy="95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AC9BEF7-C331-4CBF-9F86-582EFA10E40B}"/>
              </a:ext>
            </a:extLst>
          </p:cNvPr>
          <p:cNvSpPr txBox="1"/>
          <p:nvPr/>
        </p:nvSpPr>
        <p:spPr>
          <a:xfrm>
            <a:off x="3188970" y="497392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Submit run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1FC307-57CF-4BD4-B4C8-C3C05B594F28}"/>
              </a:ext>
            </a:extLst>
          </p:cNvPr>
          <p:cNvSpPr/>
          <p:nvPr/>
        </p:nvSpPr>
        <p:spPr>
          <a:xfrm>
            <a:off x="3129080" y="1209247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3E7F2F-6321-4CFA-BA14-1B47B4782521}"/>
              </a:ext>
            </a:extLst>
          </p:cNvPr>
          <p:cNvSpPr txBox="1"/>
          <p:nvPr/>
        </p:nvSpPr>
        <p:spPr>
          <a:xfrm>
            <a:off x="3054985" y="1514445"/>
            <a:ext cx="16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Environment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7D6BDB-775A-45D3-AD2D-6A8F65C13884}"/>
              </a:ext>
            </a:extLst>
          </p:cNvPr>
          <p:cNvSpPr/>
          <p:nvPr/>
        </p:nvSpPr>
        <p:spPr>
          <a:xfrm>
            <a:off x="727712" y="1217518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77D17E7-9361-4A9C-A42B-D4BAC1D82A68}"/>
              </a:ext>
            </a:extLst>
          </p:cNvPr>
          <p:cNvSpPr/>
          <p:nvPr/>
        </p:nvSpPr>
        <p:spPr>
          <a:xfrm>
            <a:off x="5455721" y="1213063"/>
            <a:ext cx="1498998" cy="9824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660632-52DE-4607-BB91-A382A9BEFA65}"/>
              </a:ext>
            </a:extLst>
          </p:cNvPr>
          <p:cNvSpPr txBox="1"/>
          <p:nvPr/>
        </p:nvSpPr>
        <p:spPr>
          <a:xfrm>
            <a:off x="787400" y="1360557"/>
            <a:ext cx="1379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script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893F9E-27E0-4D25-86C5-36A248CA0FD7}"/>
              </a:ext>
            </a:extLst>
          </p:cNvPr>
          <p:cNvSpPr txBox="1"/>
          <p:nvPr/>
        </p:nvSpPr>
        <p:spPr>
          <a:xfrm>
            <a:off x="5515610" y="1514445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Compute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E3F999B-E4F6-432D-9180-62CA43DD23F3}"/>
              </a:ext>
            </a:extLst>
          </p:cNvPr>
          <p:cNvSpPr txBox="1"/>
          <p:nvPr/>
        </p:nvSpPr>
        <p:spPr>
          <a:xfrm>
            <a:off x="7193623" y="4168507"/>
            <a:ext cx="752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logs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92E432-3301-431A-B89E-5044009E5CF9}"/>
              </a:ext>
            </a:extLst>
          </p:cNvPr>
          <p:cNvSpPr/>
          <p:nvPr/>
        </p:nvSpPr>
        <p:spPr>
          <a:xfrm>
            <a:off x="8458200" y="4495800"/>
            <a:ext cx="2753360" cy="1356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B460B-6AAB-4756-9762-95733A52297A}"/>
              </a:ext>
            </a:extLst>
          </p:cNvPr>
          <p:cNvSpPr txBox="1"/>
          <p:nvPr/>
        </p:nvSpPr>
        <p:spPr>
          <a:xfrm>
            <a:off x="8466453" y="4533401"/>
            <a:ext cx="1379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C8727-4523-4434-9860-80617188DC4E}"/>
              </a:ext>
            </a:extLst>
          </p:cNvPr>
          <p:cNvSpPr/>
          <p:nvPr/>
        </p:nvSpPr>
        <p:spPr>
          <a:xfrm>
            <a:off x="8578213" y="4973925"/>
            <a:ext cx="241808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Parent run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409980-AFC6-4AF3-9BF0-7B3F514F67EC}"/>
              </a:ext>
            </a:extLst>
          </p:cNvPr>
          <p:cNvSpPr/>
          <p:nvPr/>
        </p:nvSpPr>
        <p:spPr>
          <a:xfrm>
            <a:off x="857821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678E19-65B9-48EC-8F6E-AF86FC3E37FF}"/>
              </a:ext>
            </a:extLst>
          </p:cNvPr>
          <p:cNvSpPr/>
          <p:nvPr/>
        </p:nvSpPr>
        <p:spPr>
          <a:xfrm>
            <a:off x="905859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0C1C3A-4DDB-49D3-B993-8431E9575EDB}"/>
              </a:ext>
            </a:extLst>
          </p:cNvPr>
          <p:cNvSpPr/>
          <p:nvPr/>
        </p:nvSpPr>
        <p:spPr>
          <a:xfrm>
            <a:off x="9571360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B12E54-EF4E-4EEB-81C2-0D6828EEF6A2}"/>
              </a:ext>
            </a:extLst>
          </p:cNvPr>
          <p:cNvSpPr/>
          <p:nvPr/>
        </p:nvSpPr>
        <p:spPr>
          <a:xfrm>
            <a:off x="10087293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4D877-9D32-4533-878C-DC387848ACBF}"/>
              </a:ext>
            </a:extLst>
          </p:cNvPr>
          <p:cNvSpPr/>
          <p:nvPr/>
        </p:nvSpPr>
        <p:spPr>
          <a:xfrm>
            <a:off x="10603226" y="5445760"/>
            <a:ext cx="393067" cy="300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347625-7772-4692-9275-F9F60EF69268}"/>
              </a:ext>
            </a:extLst>
          </p:cNvPr>
          <p:cNvSpPr txBox="1"/>
          <p:nvPr/>
        </p:nvSpPr>
        <p:spPr>
          <a:xfrm>
            <a:off x="8503311" y="5430892"/>
            <a:ext cx="1771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Child    runs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667532-AAA2-48C7-B1A3-CF88885D034A}"/>
              </a:ext>
            </a:extLst>
          </p:cNvPr>
          <p:cNvSpPr/>
          <p:nvPr/>
        </p:nvSpPr>
        <p:spPr>
          <a:xfrm>
            <a:off x="3013896" y="3994802"/>
            <a:ext cx="1923864" cy="658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5F12D-BAE3-49A5-BBCD-BE05790887A6}"/>
              </a:ext>
            </a:extLst>
          </p:cNvPr>
          <p:cNvSpPr txBox="1"/>
          <p:nvPr/>
        </p:nvSpPr>
        <p:spPr>
          <a:xfrm>
            <a:off x="3298282" y="4138880"/>
            <a:ext cx="1355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grid</a:t>
            </a:r>
          </a:p>
        </p:txBody>
      </p:sp>
    </p:spTree>
    <p:extLst>
      <p:ext uri="{BB962C8B-B14F-4D97-AF65-F5344CB8AC3E}">
        <p14:creationId xmlns:p14="http://schemas.microsoft.com/office/powerpoint/2010/main" val="145567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Demo: hyperparameter tuning with Azure 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75913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700" dirty="0">
                <a:cs typeface="Segoe UI"/>
              </a:rPr>
              <a:t>Lab</a:t>
            </a:r>
            <a:r>
              <a:rPr lang="nl-NL" sz="4700">
                <a:cs typeface="Segoe UI"/>
              </a:rPr>
              <a:t>_04: Hyperparameter tuning with Azure </a:t>
            </a:r>
            <a:r>
              <a:rPr lang="nl-NL" sz="4700" dirty="0">
                <a:cs typeface="Segoe UI"/>
              </a:rPr>
              <a:t>ML  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03372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9092649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1015745" y="983430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Prepare data,    train models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Experimentation and 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02243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4703B67-2BEE-44EA-A82A-B20941190682}"/>
              </a:ext>
            </a:extLst>
          </p:cNvPr>
          <p:cNvSpPr/>
          <p:nvPr/>
        </p:nvSpPr>
        <p:spPr bwMode="auto">
          <a:xfrm>
            <a:off x="3133938" y="1039771"/>
            <a:ext cx="2275618" cy="33231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24A84-C164-4BE5-98EA-B20A00FDA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706" y="207134"/>
            <a:ext cx="11336039" cy="758022"/>
          </a:xfrm>
        </p:spPr>
        <p:txBody>
          <a:bodyPr/>
          <a:lstStyle/>
          <a:p>
            <a:r>
              <a:rPr lang="en-US" dirty="0"/>
              <a:t>Data Science Building Blocks Project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A747A7-FE44-45A8-94D3-B5D3BCF96544}"/>
              </a:ext>
            </a:extLst>
          </p:cNvPr>
          <p:cNvCxnSpPr>
            <a:cxnSpLocks/>
          </p:cNvCxnSpPr>
          <p:nvPr/>
        </p:nvCxnSpPr>
        <p:spPr>
          <a:xfrm>
            <a:off x="2943412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038E9B-577C-4712-9A55-31085DF490DD}"/>
              </a:ext>
            </a:extLst>
          </p:cNvPr>
          <p:cNvCxnSpPr>
            <a:cxnSpLocks/>
          </p:cNvCxnSpPr>
          <p:nvPr/>
        </p:nvCxnSpPr>
        <p:spPr>
          <a:xfrm>
            <a:off x="5053604" y="2838324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ED5DCB4-E541-4A4C-8C8E-18580073F554}"/>
              </a:ext>
            </a:extLst>
          </p:cNvPr>
          <p:cNvCxnSpPr>
            <a:cxnSpLocks/>
          </p:cNvCxnSpPr>
          <p:nvPr/>
        </p:nvCxnSpPr>
        <p:spPr>
          <a:xfrm>
            <a:off x="7175317" y="2820326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13D4B8-44D4-4119-9670-573BD8BDD19C}"/>
              </a:ext>
            </a:extLst>
          </p:cNvPr>
          <p:cNvCxnSpPr>
            <a:cxnSpLocks/>
          </p:cNvCxnSpPr>
          <p:nvPr/>
        </p:nvCxnSpPr>
        <p:spPr>
          <a:xfrm>
            <a:off x="9313872" y="2812788"/>
            <a:ext cx="319297" cy="0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E01BBAB0-3D78-42A0-82F3-BC88A51CF2DD}"/>
              </a:ext>
            </a:extLst>
          </p:cNvPr>
          <p:cNvCxnSpPr>
            <a:cxnSpLocks/>
            <a:stCxn id="78" idx="2"/>
            <a:endCxn id="9" idx="2"/>
          </p:cNvCxnSpPr>
          <p:nvPr/>
        </p:nvCxnSpPr>
        <p:spPr>
          <a:xfrm rot="5400000">
            <a:off x="6391254" y="-178720"/>
            <a:ext cx="12450" cy="8462189"/>
          </a:xfrm>
          <a:prstGeom prst="bentConnector3">
            <a:avLst>
              <a:gd name="adj1" fmla="val 3285717"/>
            </a:avLst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5FF9EF8-86B8-4FEF-B7F6-648AF7466B14}"/>
              </a:ext>
            </a:extLst>
          </p:cNvPr>
          <p:cNvGrpSpPr/>
          <p:nvPr/>
        </p:nvGrpSpPr>
        <p:grpSpPr>
          <a:xfrm>
            <a:off x="1112636" y="1296367"/>
            <a:ext cx="2009401" cy="2768945"/>
            <a:chOff x="1186413" y="2450994"/>
            <a:chExt cx="2049694" cy="2824468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75502D-4CE5-4706-82B0-EE40DEA0FB89}"/>
                </a:ext>
              </a:extLst>
            </p:cNvPr>
            <p:cNvSpPr txBox="1"/>
            <p:nvPr/>
          </p:nvSpPr>
          <p:spPr>
            <a:xfrm>
              <a:off x="1186413" y="3765690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Classical ML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ADBA8F3-0C55-441D-AAEC-212E43983190}"/>
                </a:ext>
              </a:extLst>
            </p:cNvPr>
            <p:cNvSpPr txBox="1"/>
            <p:nvPr/>
          </p:nvSpPr>
          <p:spPr>
            <a:xfrm>
              <a:off x="1220270" y="4834572"/>
              <a:ext cx="2015837" cy="440890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029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"/>
                </a:rPr>
                <a:t>Deep learning</a:t>
              </a:r>
            </a:p>
          </p:txBody>
        </p: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469EAB50-EBA9-4DEE-90B7-4A9CF5B66647}"/>
                </a:ext>
              </a:extLst>
            </p:cNvPr>
            <p:cNvGrpSpPr/>
            <p:nvPr/>
          </p:nvGrpSpPr>
          <p:grpSpPr>
            <a:xfrm>
              <a:off x="1455981" y="2450994"/>
              <a:ext cx="1599571" cy="2811271"/>
              <a:chOff x="1455981" y="2450994"/>
              <a:chExt cx="1599571" cy="281127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0406A5-EE37-49A6-9C8A-06AFEA379762}"/>
                  </a:ext>
                </a:extLst>
              </p:cNvPr>
              <p:cNvSpPr txBox="1"/>
              <p:nvPr/>
            </p:nvSpPr>
            <p:spPr>
              <a:xfrm>
                <a:off x="1455981" y="245099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Prepare data,    train models</a:t>
                </a:r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1595755-F460-4360-98F0-3CAFAAA91CF6}"/>
                  </a:ext>
                </a:extLst>
              </p:cNvPr>
              <p:cNvGrpSpPr/>
              <p:nvPr/>
            </p:nvGrpSpPr>
            <p:grpSpPr>
              <a:xfrm>
                <a:off x="1455981" y="2457539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0C1F3467-7240-4443-9238-C1B9E33ADBA6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9135A93-B12F-461D-BD1D-B1A00D97B8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306D6DB3-B9D9-452E-A0D9-5D80F78F7CD0}"/>
                  </a:ext>
                </a:extLst>
              </p:cNvPr>
              <p:cNvGrpSpPr/>
              <p:nvPr/>
            </p:nvGrpSpPr>
            <p:grpSpPr>
              <a:xfrm>
                <a:off x="1977313" y="4260192"/>
                <a:ext cx="604535" cy="514992"/>
                <a:chOff x="3097731" y="3411002"/>
                <a:chExt cx="3912131" cy="3332680"/>
              </a:xfrm>
            </p:grpSpPr>
            <p:sp>
              <p:nvSpPr>
                <p:cNvPr id="117" name="Freeform: Shape 399">
                  <a:extLst>
                    <a:ext uri="{FF2B5EF4-FFF2-40B4-BE49-F238E27FC236}">
                      <a16:creationId xmlns:a16="http://schemas.microsoft.com/office/drawing/2014/main" id="{2FCFA153-7062-4ABB-8E36-6A7B9ABE3017}"/>
                    </a:ext>
                  </a:extLst>
                </p:cNvPr>
                <p:cNvSpPr/>
                <p:nvPr/>
              </p:nvSpPr>
              <p:spPr bwMode="auto">
                <a:xfrm>
                  <a:off x="3097731" y="3411002"/>
                  <a:ext cx="3912131" cy="3326728"/>
                </a:xfrm>
                <a:custGeom>
                  <a:avLst/>
                  <a:gdLst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009850 w 4510936"/>
                    <a:gd name="connsiteY14" fmla="*/ 3835942 h 3835942"/>
                    <a:gd name="connsiteX15" fmla="*/ 1789458 w 4510936"/>
                    <a:gd name="connsiteY15" fmla="*/ 3835942 h 3835942"/>
                    <a:gd name="connsiteX16" fmla="*/ 1792429 w 4510936"/>
                    <a:gd name="connsiteY16" fmla="*/ 3610035 h 3835942"/>
                    <a:gd name="connsiteX17" fmla="*/ 1770743 w 4510936"/>
                    <a:gd name="connsiteY17" fmla="*/ 2832642 h 3835942"/>
                    <a:gd name="connsiteX18" fmla="*/ 1081314 w 4510936"/>
                    <a:gd name="connsiteY18" fmla="*/ 2061571 h 3835942"/>
                    <a:gd name="connsiteX19" fmla="*/ 1562100 w 4510936"/>
                    <a:gd name="connsiteY19" fmla="*/ 1896471 h 3835942"/>
                    <a:gd name="connsiteX20" fmla="*/ 1034142 w 4510936"/>
                    <a:gd name="connsiteY20" fmla="*/ 1807570 h 3835942"/>
                    <a:gd name="connsiteX21" fmla="*/ 1676400 w 4510936"/>
                    <a:gd name="connsiteY21" fmla="*/ 10963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2674257 w 4510936"/>
                    <a:gd name="connsiteY25" fmla="*/ 1626142 h 3835942"/>
                    <a:gd name="connsiteX26" fmla="*/ 2238828 w 4510936"/>
                    <a:gd name="connsiteY26" fmla="*/ 16515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458028 w 4510936"/>
                    <a:gd name="connsiteY30" fmla="*/ 1742256 h 3835942"/>
                    <a:gd name="connsiteX31" fmla="*/ 3721099 w 4510936"/>
                    <a:gd name="connsiteY31" fmla="*/ 2203084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010556 w 4510936"/>
                    <a:gd name="connsiteY42" fmla="*/ 677270 h 3835942"/>
                    <a:gd name="connsiteX43" fmla="*/ 1248228 w 4510936"/>
                    <a:gd name="connsiteY43" fmla="*/ 994770 h 3835942"/>
                    <a:gd name="connsiteX44" fmla="*/ 801914 w 4510936"/>
                    <a:gd name="connsiteY44" fmla="*/ 1571713 h 3835942"/>
                    <a:gd name="connsiteX45" fmla="*/ 542471 w 4510936"/>
                    <a:gd name="connsiteY45" fmla="*/ 1132656 h 3835942"/>
                    <a:gd name="connsiteX46" fmla="*/ 812800 w 4510936"/>
                    <a:gd name="connsiteY46" fmla="*/ 1843856 h 3835942"/>
                    <a:gd name="connsiteX47" fmla="*/ 925285 w 4510936"/>
                    <a:gd name="connsiteY47" fmla="*/ 2235742 h 3835942"/>
                    <a:gd name="connsiteX48" fmla="*/ 651328 w 4510936"/>
                    <a:gd name="connsiteY48" fmla="*/ 2607670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456164 w 4510936"/>
                    <a:gd name="connsiteY13" fmla="*/ 2623998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651328 w 4510936"/>
                    <a:gd name="connsiteY49" fmla="*/ 2607670 h 3835942"/>
                    <a:gd name="connsiteX50" fmla="*/ 1063171 w 4510936"/>
                    <a:gd name="connsiteY50" fmla="*/ 2408098 h 3835942"/>
                    <a:gd name="connsiteX51" fmla="*/ 1556657 w 4510936"/>
                    <a:gd name="connsiteY51" fmla="*/ 2852599 h 3835942"/>
                    <a:gd name="connsiteX52" fmla="*/ 1580115 w 4510936"/>
                    <a:gd name="connsiteY52" fmla="*/ 3729193 h 3835942"/>
                    <a:gd name="connsiteX53" fmla="*/ 1581642 w 4510936"/>
                    <a:gd name="connsiteY53" fmla="*/ 3835942 h 3835942"/>
                    <a:gd name="connsiteX54" fmla="*/ 1113971 w 4510936"/>
                    <a:gd name="connsiteY54" fmla="*/ 3835942 h 3835942"/>
                    <a:gd name="connsiteX55" fmla="*/ 836413 w 4510936"/>
                    <a:gd name="connsiteY55" fmla="*/ 3086585 h 3835942"/>
                    <a:gd name="connsiteX56" fmla="*/ 116170 w 4510936"/>
                    <a:gd name="connsiteY56" fmla="*/ 2308285 h 3835942"/>
                    <a:gd name="connsiteX57" fmla="*/ 118297 w 4510936"/>
                    <a:gd name="connsiteY57" fmla="*/ 2287181 h 3835942"/>
                    <a:gd name="connsiteX58" fmla="*/ 98842 w 4510936"/>
                    <a:gd name="connsiteY58" fmla="*/ 2263602 h 3835942"/>
                    <a:gd name="connsiteX59" fmla="*/ 0 w 4510936"/>
                    <a:gd name="connsiteY59" fmla="*/ 1940013 h 3835942"/>
                    <a:gd name="connsiteX60" fmla="*/ 98842 w 4510936"/>
                    <a:gd name="connsiteY60" fmla="*/ 1616424 h 3835942"/>
                    <a:gd name="connsiteX61" fmla="*/ 158494 w 4510936"/>
                    <a:gd name="connsiteY61" fmla="*/ 1544125 h 3835942"/>
                    <a:gd name="connsiteX62" fmla="*/ 138294 w 4510936"/>
                    <a:gd name="connsiteY62" fmla="*/ 1479051 h 3835942"/>
                    <a:gd name="connsiteX63" fmla="*/ 124645 w 4510936"/>
                    <a:gd name="connsiteY63" fmla="*/ 1343654 h 3835942"/>
                    <a:gd name="connsiteX64" fmla="*/ 534966 w 4510936"/>
                    <a:gd name="connsiteY64" fmla="*/ 724623 h 3835942"/>
                    <a:gd name="connsiteX65" fmla="*/ 655270 w 4510936"/>
                    <a:gd name="connsiteY65" fmla="*/ 687278 h 3835942"/>
                    <a:gd name="connsiteX66" fmla="*/ 663127 w 4510936"/>
                    <a:gd name="connsiteY66" fmla="*/ 661967 h 3835942"/>
                    <a:gd name="connsiteX67" fmla="*/ 1282159 w 4510936"/>
                    <a:gd name="connsiteY67" fmla="*/ 251645 h 3835942"/>
                    <a:gd name="connsiteX68" fmla="*/ 1417556 w 4510936"/>
                    <a:gd name="connsiteY68" fmla="*/ 265294 h 3835942"/>
                    <a:gd name="connsiteX69" fmla="*/ 1421411 w 4510936"/>
                    <a:gd name="connsiteY69" fmla="*/ 266491 h 3835942"/>
                    <a:gd name="connsiteX70" fmla="*/ 1478933 w 4510936"/>
                    <a:gd name="connsiteY70" fmla="*/ 196773 h 3835942"/>
                    <a:gd name="connsiteX71" fmla="*/ 1953986 w 4510936"/>
                    <a:gd name="connsiteY7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063171 w 4510936"/>
                    <a:gd name="connsiteY49" fmla="*/ 2408098 h 3835942"/>
                    <a:gd name="connsiteX50" fmla="*/ 1556657 w 4510936"/>
                    <a:gd name="connsiteY50" fmla="*/ 2852599 h 3835942"/>
                    <a:gd name="connsiteX51" fmla="*/ 1580115 w 4510936"/>
                    <a:gd name="connsiteY51" fmla="*/ 3729193 h 3835942"/>
                    <a:gd name="connsiteX52" fmla="*/ 1581642 w 4510936"/>
                    <a:gd name="connsiteY52" fmla="*/ 3835942 h 3835942"/>
                    <a:gd name="connsiteX53" fmla="*/ 1113971 w 4510936"/>
                    <a:gd name="connsiteY53" fmla="*/ 3835942 h 3835942"/>
                    <a:gd name="connsiteX54" fmla="*/ 836413 w 4510936"/>
                    <a:gd name="connsiteY54" fmla="*/ 3086585 h 3835942"/>
                    <a:gd name="connsiteX55" fmla="*/ 116170 w 4510936"/>
                    <a:gd name="connsiteY55" fmla="*/ 2308285 h 3835942"/>
                    <a:gd name="connsiteX56" fmla="*/ 118297 w 4510936"/>
                    <a:gd name="connsiteY56" fmla="*/ 2287181 h 3835942"/>
                    <a:gd name="connsiteX57" fmla="*/ 98842 w 4510936"/>
                    <a:gd name="connsiteY57" fmla="*/ 2263602 h 3835942"/>
                    <a:gd name="connsiteX58" fmla="*/ 0 w 4510936"/>
                    <a:gd name="connsiteY58" fmla="*/ 1940013 h 3835942"/>
                    <a:gd name="connsiteX59" fmla="*/ 98842 w 4510936"/>
                    <a:gd name="connsiteY59" fmla="*/ 1616424 h 3835942"/>
                    <a:gd name="connsiteX60" fmla="*/ 158494 w 4510936"/>
                    <a:gd name="connsiteY60" fmla="*/ 1544125 h 3835942"/>
                    <a:gd name="connsiteX61" fmla="*/ 138294 w 4510936"/>
                    <a:gd name="connsiteY61" fmla="*/ 1479051 h 3835942"/>
                    <a:gd name="connsiteX62" fmla="*/ 124645 w 4510936"/>
                    <a:gd name="connsiteY62" fmla="*/ 1343654 h 3835942"/>
                    <a:gd name="connsiteX63" fmla="*/ 534966 w 4510936"/>
                    <a:gd name="connsiteY63" fmla="*/ 724623 h 3835942"/>
                    <a:gd name="connsiteX64" fmla="*/ 655270 w 4510936"/>
                    <a:gd name="connsiteY64" fmla="*/ 687278 h 3835942"/>
                    <a:gd name="connsiteX65" fmla="*/ 663127 w 4510936"/>
                    <a:gd name="connsiteY65" fmla="*/ 661967 h 3835942"/>
                    <a:gd name="connsiteX66" fmla="*/ 1282159 w 4510936"/>
                    <a:gd name="connsiteY66" fmla="*/ 251645 h 3835942"/>
                    <a:gd name="connsiteX67" fmla="*/ 1417556 w 4510936"/>
                    <a:gd name="connsiteY67" fmla="*/ 265294 h 3835942"/>
                    <a:gd name="connsiteX68" fmla="*/ 1421411 w 4510936"/>
                    <a:gd name="connsiteY68" fmla="*/ 266491 h 3835942"/>
                    <a:gd name="connsiteX69" fmla="*/ 1478933 w 4510936"/>
                    <a:gd name="connsiteY69" fmla="*/ 196773 h 3835942"/>
                    <a:gd name="connsiteX70" fmla="*/ 1953986 w 4510936"/>
                    <a:gd name="connsiteY7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925285 w 4510936"/>
                    <a:gd name="connsiteY48" fmla="*/ 2235742 h 3835942"/>
                    <a:gd name="connsiteX49" fmla="*/ 1556657 w 4510936"/>
                    <a:gd name="connsiteY49" fmla="*/ 2852599 h 3835942"/>
                    <a:gd name="connsiteX50" fmla="*/ 1580115 w 4510936"/>
                    <a:gd name="connsiteY50" fmla="*/ 3729193 h 3835942"/>
                    <a:gd name="connsiteX51" fmla="*/ 1581642 w 4510936"/>
                    <a:gd name="connsiteY51" fmla="*/ 3835942 h 3835942"/>
                    <a:gd name="connsiteX52" fmla="*/ 1113971 w 4510936"/>
                    <a:gd name="connsiteY52" fmla="*/ 3835942 h 3835942"/>
                    <a:gd name="connsiteX53" fmla="*/ 836413 w 4510936"/>
                    <a:gd name="connsiteY53" fmla="*/ 3086585 h 3835942"/>
                    <a:gd name="connsiteX54" fmla="*/ 116170 w 4510936"/>
                    <a:gd name="connsiteY54" fmla="*/ 2308285 h 3835942"/>
                    <a:gd name="connsiteX55" fmla="*/ 118297 w 4510936"/>
                    <a:gd name="connsiteY55" fmla="*/ 2287181 h 3835942"/>
                    <a:gd name="connsiteX56" fmla="*/ 98842 w 4510936"/>
                    <a:gd name="connsiteY56" fmla="*/ 2263602 h 3835942"/>
                    <a:gd name="connsiteX57" fmla="*/ 0 w 4510936"/>
                    <a:gd name="connsiteY57" fmla="*/ 1940013 h 3835942"/>
                    <a:gd name="connsiteX58" fmla="*/ 98842 w 4510936"/>
                    <a:gd name="connsiteY58" fmla="*/ 1616424 h 3835942"/>
                    <a:gd name="connsiteX59" fmla="*/ 158494 w 4510936"/>
                    <a:gd name="connsiteY59" fmla="*/ 1544125 h 3835942"/>
                    <a:gd name="connsiteX60" fmla="*/ 138294 w 4510936"/>
                    <a:gd name="connsiteY60" fmla="*/ 1479051 h 3835942"/>
                    <a:gd name="connsiteX61" fmla="*/ 124645 w 4510936"/>
                    <a:gd name="connsiteY61" fmla="*/ 1343654 h 3835942"/>
                    <a:gd name="connsiteX62" fmla="*/ 534966 w 4510936"/>
                    <a:gd name="connsiteY62" fmla="*/ 724623 h 3835942"/>
                    <a:gd name="connsiteX63" fmla="*/ 655270 w 4510936"/>
                    <a:gd name="connsiteY63" fmla="*/ 687278 h 3835942"/>
                    <a:gd name="connsiteX64" fmla="*/ 663127 w 4510936"/>
                    <a:gd name="connsiteY64" fmla="*/ 661967 h 3835942"/>
                    <a:gd name="connsiteX65" fmla="*/ 1282159 w 4510936"/>
                    <a:gd name="connsiteY65" fmla="*/ 251645 h 3835942"/>
                    <a:gd name="connsiteX66" fmla="*/ 1417556 w 4510936"/>
                    <a:gd name="connsiteY66" fmla="*/ 265294 h 3835942"/>
                    <a:gd name="connsiteX67" fmla="*/ 1421411 w 4510936"/>
                    <a:gd name="connsiteY67" fmla="*/ 266491 h 3835942"/>
                    <a:gd name="connsiteX68" fmla="*/ 1478933 w 4510936"/>
                    <a:gd name="connsiteY68" fmla="*/ 196773 h 3835942"/>
                    <a:gd name="connsiteX69" fmla="*/ 1953986 w 4510936"/>
                    <a:gd name="connsiteY6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812800 w 4510936"/>
                    <a:gd name="connsiteY47" fmla="*/ 1843856 h 3835942"/>
                    <a:gd name="connsiteX48" fmla="*/ 1556657 w 4510936"/>
                    <a:gd name="connsiteY48" fmla="*/ 2852599 h 3835942"/>
                    <a:gd name="connsiteX49" fmla="*/ 1580115 w 4510936"/>
                    <a:gd name="connsiteY49" fmla="*/ 3729193 h 3835942"/>
                    <a:gd name="connsiteX50" fmla="*/ 1581642 w 4510936"/>
                    <a:gd name="connsiteY50" fmla="*/ 3835942 h 3835942"/>
                    <a:gd name="connsiteX51" fmla="*/ 1113971 w 4510936"/>
                    <a:gd name="connsiteY51" fmla="*/ 3835942 h 3835942"/>
                    <a:gd name="connsiteX52" fmla="*/ 836413 w 4510936"/>
                    <a:gd name="connsiteY52" fmla="*/ 3086585 h 3835942"/>
                    <a:gd name="connsiteX53" fmla="*/ 116170 w 4510936"/>
                    <a:gd name="connsiteY53" fmla="*/ 2308285 h 3835942"/>
                    <a:gd name="connsiteX54" fmla="*/ 118297 w 4510936"/>
                    <a:gd name="connsiteY54" fmla="*/ 2287181 h 3835942"/>
                    <a:gd name="connsiteX55" fmla="*/ 98842 w 4510936"/>
                    <a:gd name="connsiteY55" fmla="*/ 2263602 h 3835942"/>
                    <a:gd name="connsiteX56" fmla="*/ 0 w 4510936"/>
                    <a:gd name="connsiteY56" fmla="*/ 1940013 h 3835942"/>
                    <a:gd name="connsiteX57" fmla="*/ 98842 w 4510936"/>
                    <a:gd name="connsiteY57" fmla="*/ 1616424 h 3835942"/>
                    <a:gd name="connsiteX58" fmla="*/ 158494 w 4510936"/>
                    <a:gd name="connsiteY58" fmla="*/ 1544125 h 3835942"/>
                    <a:gd name="connsiteX59" fmla="*/ 138294 w 4510936"/>
                    <a:gd name="connsiteY59" fmla="*/ 1479051 h 3835942"/>
                    <a:gd name="connsiteX60" fmla="*/ 124645 w 4510936"/>
                    <a:gd name="connsiteY60" fmla="*/ 1343654 h 3835942"/>
                    <a:gd name="connsiteX61" fmla="*/ 534966 w 4510936"/>
                    <a:gd name="connsiteY61" fmla="*/ 724623 h 3835942"/>
                    <a:gd name="connsiteX62" fmla="*/ 655270 w 4510936"/>
                    <a:gd name="connsiteY62" fmla="*/ 687278 h 3835942"/>
                    <a:gd name="connsiteX63" fmla="*/ 663127 w 4510936"/>
                    <a:gd name="connsiteY63" fmla="*/ 661967 h 3835942"/>
                    <a:gd name="connsiteX64" fmla="*/ 1282159 w 4510936"/>
                    <a:gd name="connsiteY64" fmla="*/ 251645 h 3835942"/>
                    <a:gd name="connsiteX65" fmla="*/ 1417556 w 4510936"/>
                    <a:gd name="connsiteY65" fmla="*/ 265294 h 3835942"/>
                    <a:gd name="connsiteX66" fmla="*/ 1421411 w 4510936"/>
                    <a:gd name="connsiteY66" fmla="*/ 266491 h 3835942"/>
                    <a:gd name="connsiteX67" fmla="*/ 1478933 w 4510936"/>
                    <a:gd name="connsiteY67" fmla="*/ 196773 h 3835942"/>
                    <a:gd name="connsiteX68" fmla="*/ 1953986 w 4510936"/>
                    <a:gd name="connsiteY6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542471 w 4510936"/>
                    <a:gd name="connsiteY46" fmla="*/ 1132656 h 3835942"/>
                    <a:gd name="connsiteX47" fmla="*/ 1556657 w 4510936"/>
                    <a:gd name="connsiteY47" fmla="*/ 2852599 h 3835942"/>
                    <a:gd name="connsiteX48" fmla="*/ 1580115 w 4510936"/>
                    <a:gd name="connsiteY48" fmla="*/ 3729193 h 3835942"/>
                    <a:gd name="connsiteX49" fmla="*/ 1581642 w 4510936"/>
                    <a:gd name="connsiteY49" fmla="*/ 3835942 h 3835942"/>
                    <a:gd name="connsiteX50" fmla="*/ 1113971 w 4510936"/>
                    <a:gd name="connsiteY50" fmla="*/ 3835942 h 3835942"/>
                    <a:gd name="connsiteX51" fmla="*/ 836413 w 4510936"/>
                    <a:gd name="connsiteY51" fmla="*/ 3086585 h 3835942"/>
                    <a:gd name="connsiteX52" fmla="*/ 116170 w 4510936"/>
                    <a:gd name="connsiteY52" fmla="*/ 2308285 h 3835942"/>
                    <a:gd name="connsiteX53" fmla="*/ 118297 w 4510936"/>
                    <a:gd name="connsiteY53" fmla="*/ 2287181 h 3835942"/>
                    <a:gd name="connsiteX54" fmla="*/ 98842 w 4510936"/>
                    <a:gd name="connsiteY54" fmla="*/ 2263602 h 3835942"/>
                    <a:gd name="connsiteX55" fmla="*/ 0 w 4510936"/>
                    <a:gd name="connsiteY55" fmla="*/ 1940013 h 3835942"/>
                    <a:gd name="connsiteX56" fmla="*/ 98842 w 4510936"/>
                    <a:gd name="connsiteY56" fmla="*/ 1616424 h 3835942"/>
                    <a:gd name="connsiteX57" fmla="*/ 158494 w 4510936"/>
                    <a:gd name="connsiteY57" fmla="*/ 1544125 h 3835942"/>
                    <a:gd name="connsiteX58" fmla="*/ 138294 w 4510936"/>
                    <a:gd name="connsiteY58" fmla="*/ 1479051 h 3835942"/>
                    <a:gd name="connsiteX59" fmla="*/ 124645 w 4510936"/>
                    <a:gd name="connsiteY59" fmla="*/ 1343654 h 3835942"/>
                    <a:gd name="connsiteX60" fmla="*/ 534966 w 4510936"/>
                    <a:gd name="connsiteY60" fmla="*/ 724623 h 3835942"/>
                    <a:gd name="connsiteX61" fmla="*/ 655270 w 4510936"/>
                    <a:gd name="connsiteY61" fmla="*/ 687278 h 3835942"/>
                    <a:gd name="connsiteX62" fmla="*/ 663127 w 4510936"/>
                    <a:gd name="connsiteY62" fmla="*/ 661967 h 3835942"/>
                    <a:gd name="connsiteX63" fmla="*/ 1282159 w 4510936"/>
                    <a:gd name="connsiteY63" fmla="*/ 251645 h 3835942"/>
                    <a:gd name="connsiteX64" fmla="*/ 1417556 w 4510936"/>
                    <a:gd name="connsiteY64" fmla="*/ 265294 h 3835942"/>
                    <a:gd name="connsiteX65" fmla="*/ 1421411 w 4510936"/>
                    <a:gd name="connsiteY65" fmla="*/ 266491 h 3835942"/>
                    <a:gd name="connsiteX66" fmla="*/ 1478933 w 4510936"/>
                    <a:gd name="connsiteY66" fmla="*/ 196773 h 3835942"/>
                    <a:gd name="connsiteX67" fmla="*/ 1953986 w 4510936"/>
                    <a:gd name="connsiteY6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801914 w 4510936"/>
                    <a:gd name="connsiteY45" fmla="*/ 1571713 h 3835942"/>
                    <a:gd name="connsiteX46" fmla="*/ 1556657 w 4510936"/>
                    <a:gd name="connsiteY46" fmla="*/ 2852599 h 3835942"/>
                    <a:gd name="connsiteX47" fmla="*/ 1580115 w 4510936"/>
                    <a:gd name="connsiteY47" fmla="*/ 3729193 h 3835942"/>
                    <a:gd name="connsiteX48" fmla="*/ 1581642 w 4510936"/>
                    <a:gd name="connsiteY48" fmla="*/ 3835942 h 3835942"/>
                    <a:gd name="connsiteX49" fmla="*/ 1113971 w 4510936"/>
                    <a:gd name="connsiteY49" fmla="*/ 3835942 h 3835942"/>
                    <a:gd name="connsiteX50" fmla="*/ 836413 w 4510936"/>
                    <a:gd name="connsiteY50" fmla="*/ 3086585 h 3835942"/>
                    <a:gd name="connsiteX51" fmla="*/ 116170 w 4510936"/>
                    <a:gd name="connsiteY51" fmla="*/ 2308285 h 3835942"/>
                    <a:gd name="connsiteX52" fmla="*/ 118297 w 4510936"/>
                    <a:gd name="connsiteY52" fmla="*/ 2287181 h 3835942"/>
                    <a:gd name="connsiteX53" fmla="*/ 98842 w 4510936"/>
                    <a:gd name="connsiteY53" fmla="*/ 2263602 h 3835942"/>
                    <a:gd name="connsiteX54" fmla="*/ 0 w 4510936"/>
                    <a:gd name="connsiteY54" fmla="*/ 1940013 h 3835942"/>
                    <a:gd name="connsiteX55" fmla="*/ 98842 w 4510936"/>
                    <a:gd name="connsiteY55" fmla="*/ 1616424 h 3835942"/>
                    <a:gd name="connsiteX56" fmla="*/ 158494 w 4510936"/>
                    <a:gd name="connsiteY56" fmla="*/ 1544125 h 3835942"/>
                    <a:gd name="connsiteX57" fmla="*/ 138294 w 4510936"/>
                    <a:gd name="connsiteY57" fmla="*/ 1479051 h 3835942"/>
                    <a:gd name="connsiteX58" fmla="*/ 124645 w 4510936"/>
                    <a:gd name="connsiteY58" fmla="*/ 1343654 h 3835942"/>
                    <a:gd name="connsiteX59" fmla="*/ 534966 w 4510936"/>
                    <a:gd name="connsiteY59" fmla="*/ 724623 h 3835942"/>
                    <a:gd name="connsiteX60" fmla="*/ 655270 w 4510936"/>
                    <a:gd name="connsiteY60" fmla="*/ 687278 h 3835942"/>
                    <a:gd name="connsiteX61" fmla="*/ 663127 w 4510936"/>
                    <a:gd name="connsiteY61" fmla="*/ 661967 h 3835942"/>
                    <a:gd name="connsiteX62" fmla="*/ 1282159 w 4510936"/>
                    <a:gd name="connsiteY62" fmla="*/ 251645 h 3835942"/>
                    <a:gd name="connsiteX63" fmla="*/ 1417556 w 4510936"/>
                    <a:gd name="connsiteY63" fmla="*/ 265294 h 3835942"/>
                    <a:gd name="connsiteX64" fmla="*/ 1421411 w 4510936"/>
                    <a:gd name="connsiteY64" fmla="*/ 266491 h 3835942"/>
                    <a:gd name="connsiteX65" fmla="*/ 1478933 w 4510936"/>
                    <a:gd name="connsiteY65" fmla="*/ 196773 h 3835942"/>
                    <a:gd name="connsiteX66" fmla="*/ 1953986 w 4510936"/>
                    <a:gd name="connsiteY6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248228 w 4510936"/>
                    <a:gd name="connsiteY44" fmla="*/ 994770 h 3835942"/>
                    <a:gd name="connsiteX45" fmla="*/ 1556657 w 4510936"/>
                    <a:gd name="connsiteY45" fmla="*/ 2852599 h 3835942"/>
                    <a:gd name="connsiteX46" fmla="*/ 1580115 w 4510936"/>
                    <a:gd name="connsiteY46" fmla="*/ 3729193 h 3835942"/>
                    <a:gd name="connsiteX47" fmla="*/ 1581642 w 4510936"/>
                    <a:gd name="connsiteY47" fmla="*/ 3835942 h 3835942"/>
                    <a:gd name="connsiteX48" fmla="*/ 1113971 w 4510936"/>
                    <a:gd name="connsiteY48" fmla="*/ 3835942 h 3835942"/>
                    <a:gd name="connsiteX49" fmla="*/ 836413 w 4510936"/>
                    <a:gd name="connsiteY49" fmla="*/ 3086585 h 3835942"/>
                    <a:gd name="connsiteX50" fmla="*/ 116170 w 4510936"/>
                    <a:gd name="connsiteY50" fmla="*/ 2308285 h 3835942"/>
                    <a:gd name="connsiteX51" fmla="*/ 118297 w 4510936"/>
                    <a:gd name="connsiteY51" fmla="*/ 2287181 h 3835942"/>
                    <a:gd name="connsiteX52" fmla="*/ 98842 w 4510936"/>
                    <a:gd name="connsiteY52" fmla="*/ 2263602 h 3835942"/>
                    <a:gd name="connsiteX53" fmla="*/ 0 w 4510936"/>
                    <a:gd name="connsiteY53" fmla="*/ 1940013 h 3835942"/>
                    <a:gd name="connsiteX54" fmla="*/ 98842 w 4510936"/>
                    <a:gd name="connsiteY54" fmla="*/ 1616424 h 3835942"/>
                    <a:gd name="connsiteX55" fmla="*/ 158494 w 4510936"/>
                    <a:gd name="connsiteY55" fmla="*/ 1544125 h 3835942"/>
                    <a:gd name="connsiteX56" fmla="*/ 138294 w 4510936"/>
                    <a:gd name="connsiteY56" fmla="*/ 1479051 h 3835942"/>
                    <a:gd name="connsiteX57" fmla="*/ 124645 w 4510936"/>
                    <a:gd name="connsiteY57" fmla="*/ 1343654 h 3835942"/>
                    <a:gd name="connsiteX58" fmla="*/ 534966 w 4510936"/>
                    <a:gd name="connsiteY58" fmla="*/ 724623 h 3835942"/>
                    <a:gd name="connsiteX59" fmla="*/ 655270 w 4510936"/>
                    <a:gd name="connsiteY59" fmla="*/ 687278 h 3835942"/>
                    <a:gd name="connsiteX60" fmla="*/ 663127 w 4510936"/>
                    <a:gd name="connsiteY60" fmla="*/ 661967 h 3835942"/>
                    <a:gd name="connsiteX61" fmla="*/ 1282159 w 4510936"/>
                    <a:gd name="connsiteY61" fmla="*/ 251645 h 3835942"/>
                    <a:gd name="connsiteX62" fmla="*/ 1417556 w 4510936"/>
                    <a:gd name="connsiteY62" fmla="*/ 265294 h 3835942"/>
                    <a:gd name="connsiteX63" fmla="*/ 1421411 w 4510936"/>
                    <a:gd name="connsiteY63" fmla="*/ 266491 h 3835942"/>
                    <a:gd name="connsiteX64" fmla="*/ 1478933 w 4510936"/>
                    <a:gd name="connsiteY64" fmla="*/ 196773 h 3835942"/>
                    <a:gd name="connsiteX65" fmla="*/ 1953986 w 4510936"/>
                    <a:gd name="connsiteY6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010556 w 4510936"/>
                    <a:gd name="connsiteY43" fmla="*/ 677270 h 3835942"/>
                    <a:gd name="connsiteX44" fmla="*/ 1556657 w 4510936"/>
                    <a:gd name="connsiteY44" fmla="*/ 2852599 h 3835942"/>
                    <a:gd name="connsiteX45" fmla="*/ 1580115 w 4510936"/>
                    <a:gd name="connsiteY45" fmla="*/ 3729193 h 3835942"/>
                    <a:gd name="connsiteX46" fmla="*/ 1581642 w 4510936"/>
                    <a:gd name="connsiteY46" fmla="*/ 3835942 h 3835942"/>
                    <a:gd name="connsiteX47" fmla="*/ 1113971 w 4510936"/>
                    <a:gd name="connsiteY47" fmla="*/ 3835942 h 3835942"/>
                    <a:gd name="connsiteX48" fmla="*/ 836413 w 4510936"/>
                    <a:gd name="connsiteY48" fmla="*/ 3086585 h 3835942"/>
                    <a:gd name="connsiteX49" fmla="*/ 116170 w 4510936"/>
                    <a:gd name="connsiteY49" fmla="*/ 2308285 h 3835942"/>
                    <a:gd name="connsiteX50" fmla="*/ 118297 w 4510936"/>
                    <a:gd name="connsiteY50" fmla="*/ 2287181 h 3835942"/>
                    <a:gd name="connsiteX51" fmla="*/ 98842 w 4510936"/>
                    <a:gd name="connsiteY51" fmla="*/ 2263602 h 3835942"/>
                    <a:gd name="connsiteX52" fmla="*/ 0 w 4510936"/>
                    <a:gd name="connsiteY52" fmla="*/ 1940013 h 3835942"/>
                    <a:gd name="connsiteX53" fmla="*/ 98842 w 4510936"/>
                    <a:gd name="connsiteY53" fmla="*/ 1616424 h 3835942"/>
                    <a:gd name="connsiteX54" fmla="*/ 158494 w 4510936"/>
                    <a:gd name="connsiteY54" fmla="*/ 1544125 h 3835942"/>
                    <a:gd name="connsiteX55" fmla="*/ 138294 w 4510936"/>
                    <a:gd name="connsiteY55" fmla="*/ 1479051 h 3835942"/>
                    <a:gd name="connsiteX56" fmla="*/ 124645 w 4510936"/>
                    <a:gd name="connsiteY56" fmla="*/ 1343654 h 3835942"/>
                    <a:gd name="connsiteX57" fmla="*/ 534966 w 4510936"/>
                    <a:gd name="connsiteY57" fmla="*/ 724623 h 3835942"/>
                    <a:gd name="connsiteX58" fmla="*/ 655270 w 4510936"/>
                    <a:gd name="connsiteY58" fmla="*/ 687278 h 3835942"/>
                    <a:gd name="connsiteX59" fmla="*/ 663127 w 4510936"/>
                    <a:gd name="connsiteY59" fmla="*/ 661967 h 3835942"/>
                    <a:gd name="connsiteX60" fmla="*/ 1282159 w 4510936"/>
                    <a:gd name="connsiteY60" fmla="*/ 251645 h 3835942"/>
                    <a:gd name="connsiteX61" fmla="*/ 1417556 w 4510936"/>
                    <a:gd name="connsiteY61" fmla="*/ 265294 h 3835942"/>
                    <a:gd name="connsiteX62" fmla="*/ 1421411 w 4510936"/>
                    <a:gd name="connsiteY62" fmla="*/ 266491 h 3835942"/>
                    <a:gd name="connsiteX63" fmla="*/ 1478933 w 4510936"/>
                    <a:gd name="connsiteY63" fmla="*/ 196773 h 3835942"/>
                    <a:gd name="connsiteX64" fmla="*/ 1953986 w 4510936"/>
                    <a:gd name="connsiteY6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721099 w 4510936"/>
                    <a:gd name="connsiteY32" fmla="*/ 2203084 h 3835942"/>
                    <a:gd name="connsiteX33" fmla="*/ 3599542 w 4510936"/>
                    <a:gd name="connsiteY33" fmla="*/ 1528170 h 3835942"/>
                    <a:gd name="connsiteX34" fmla="*/ 3900714 w 4510936"/>
                    <a:gd name="connsiteY34" fmla="*/ 1212485 h 3835942"/>
                    <a:gd name="connsiteX35" fmla="*/ 3358243 w 4510936"/>
                    <a:gd name="connsiteY35" fmla="*/ 1319527 h 3835942"/>
                    <a:gd name="connsiteX36" fmla="*/ 2895600 w 4510936"/>
                    <a:gd name="connsiteY36" fmla="*/ 1132656 h 3835942"/>
                    <a:gd name="connsiteX37" fmla="*/ 3218542 w 4510936"/>
                    <a:gd name="connsiteY37" fmla="*/ 617399 h 3835942"/>
                    <a:gd name="connsiteX38" fmla="*/ 2715985 w 4510936"/>
                    <a:gd name="connsiteY38" fmla="*/ 947598 h 3835942"/>
                    <a:gd name="connsiteX39" fmla="*/ 1948542 w 4510936"/>
                    <a:gd name="connsiteY39" fmla="*/ 925827 h 3835942"/>
                    <a:gd name="connsiteX40" fmla="*/ 2062843 w 4510936"/>
                    <a:gd name="connsiteY40" fmla="*/ 403313 h 3835942"/>
                    <a:gd name="connsiteX41" fmla="*/ 1816101 w 4510936"/>
                    <a:gd name="connsiteY41" fmla="*/ 780685 h 3835942"/>
                    <a:gd name="connsiteX42" fmla="*/ 1455057 w 4510936"/>
                    <a:gd name="connsiteY42" fmla="*/ 898614 h 3835942"/>
                    <a:gd name="connsiteX43" fmla="*/ 1556657 w 4510936"/>
                    <a:gd name="connsiteY43" fmla="*/ 2852599 h 3835942"/>
                    <a:gd name="connsiteX44" fmla="*/ 1580115 w 4510936"/>
                    <a:gd name="connsiteY44" fmla="*/ 3729193 h 3835942"/>
                    <a:gd name="connsiteX45" fmla="*/ 1581642 w 4510936"/>
                    <a:gd name="connsiteY45" fmla="*/ 3835942 h 3835942"/>
                    <a:gd name="connsiteX46" fmla="*/ 1113971 w 4510936"/>
                    <a:gd name="connsiteY46" fmla="*/ 3835942 h 3835942"/>
                    <a:gd name="connsiteX47" fmla="*/ 836413 w 4510936"/>
                    <a:gd name="connsiteY47" fmla="*/ 3086585 h 3835942"/>
                    <a:gd name="connsiteX48" fmla="*/ 116170 w 4510936"/>
                    <a:gd name="connsiteY48" fmla="*/ 2308285 h 3835942"/>
                    <a:gd name="connsiteX49" fmla="*/ 118297 w 4510936"/>
                    <a:gd name="connsiteY49" fmla="*/ 2287181 h 3835942"/>
                    <a:gd name="connsiteX50" fmla="*/ 98842 w 4510936"/>
                    <a:gd name="connsiteY50" fmla="*/ 2263602 h 3835942"/>
                    <a:gd name="connsiteX51" fmla="*/ 0 w 4510936"/>
                    <a:gd name="connsiteY51" fmla="*/ 1940013 h 3835942"/>
                    <a:gd name="connsiteX52" fmla="*/ 98842 w 4510936"/>
                    <a:gd name="connsiteY52" fmla="*/ 1616424 h 3835942"/>
                    <a:gd name="connsiteX53" fmla="*/ 158494 w 4510936"/>
                    <a:gd name="connsiteY53" fmla="*/ 1544125 h 3835942"/>
                    <a:gd name="connsiteX54" fmla="*/ 138294 w 4510936"/>
                    <a:gd name="connsiteY54" fmla="*/ 1479051 h 3835942"/>
                    <a:gd name="connsiteX55" fmla="*/ 124645 w 4510936"/>
                    <a:gd name="connsiteY55" fmla="*/ 1343654 h 3835942"/>
                    <a:gd name="connsiteX56" fmla="*/ 534966 w 4510936"/>
                    <a:gd name="connsiteY56" fmla="*/ 724623 h 3835942"/>
                    <a:gd name="connsiteX57" fmla="*/ 655270 w 4510936"/>
                    <a:gd name="connsiteY57" fmla="*/ 687278 h 3835942"/>
                    <a:gd name="connsiteX58" fmla="*/ 663127 w 4510936"/>
                    <a:gd name="connsiteY58" fmla="*/ 661967 h 3835942"/>
                    <a:gd name="connsiteX59" fmla="*/ 1282159 w 4510936"/>
                    <a:gd name="connsiteY59" fmla="*/ 251645 h 3835942"/>
                    <a:gd name="connsiteX60" fmla="*/ 1417556 w 4510936"/>
                    <a:gd name="connsiteY60" fmla="*/ 265294 h 3835942"/>
                    <a:gd name="connsiteX61" fmla="*/ 1421411 w 4510936"/>
                    <a:gd name="connsiteY61" fmla="*/ 266491 h 3835942"/>
                    <a:gd name="connsiteX62" fmla="*/ 1478933 w 4510936"/>
                    <a:gd name="connsiteY62" fmla="*/ 196773 h 3835942"/>
                    <a:gd name="connsiteX63" fmla="*/ 1953986 w 4510936"/>
                    <a:gd name="connsiteY6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458028 w 4510936"/>
                    <a:gd name="connsiteY31" fmla="*/ 1742256 h 3835942"/>
                    <a:gd name="connsiteX32" fmla="*/ 3599542 w 4510936"/>
                    <a:gd name="connsiteY32" fmla="*/ 1528170 h 3835942"/>
                    <a:gd name="connsiteX33" fmla="*/ 3900714 w 4510936"/>
                    <a:gd name="connsiteY33" fmla="*/ 1212485 h 3835942"/>
                    <a:gd name="connsiteX34" fmla="*/ 3358243 w 4510936"/>
                    <a:gd name="connsiteY34" fmla="*/ 1319527 h 3835942"/>
                    <a:gd name="connsiteX35" fmla="*/ 2895600 w 4510936"/>
                    <a:gd name="connsiteY35" fmla="*/ 1132656 h 3835942"/>
                    <a:gd name="connsiteX36" fmla="*/ 3218542 w 4510936"/>
                    <a:gd name="connsiteY36" fmla="*/ 617399 h 3835942"/>
                    <a:gd name="connsiteX37" fmla="*/ 2715985 w 4510936"/>
                    <a:gd name="connsiteY37" fmla="*/ 947598 h 3835942"/>
                    <a:gd name="connsiteX38" fmla="*/ 1948542 w 4510936"/>
                    <a:gd name="connsiteY38" fmla="*/ 925827 h 3835942"/>
                    <a:gd name="connsiteX39" fmla="*/ 2062843 w 4510936"/>
                    <a:gd name="connsiteY39" fmla="*/ 403313 h 3835942"/>
                    <a:gd name="connsiteX40" fmla="*/ 1816101 w 4510936"/>
                    <a:gd name="connsiteY40" fmla="*/ 780685 h 3835942"/>
                    <a:gd name="connsiteX41" fmla="*/ 1455057 w 4510936"/>
                    <a:gd name="connsiteY41" fmla="*/ 898614 h 3835942"/>
                    <a:gd name="connsiteX42" fmla="*/ 1556657 w 4510936"/>
                    <a:gd name="connsiteY42" fmla="*/ 2852599 h 3835942"/>
                    <a:gd name="connsiteX43" fmla="*/ 1580115 w 4510936"/>
                    <a:gd name="connsiteY43" fmla="*/ 3729193 h 3835942"/>
                    <a:gd name="connsiteX44" fmla="*/ 1581642 w 4510936"/>
                    <a:gd name="connsiteY44" fmla="*/ 3835942 h 3835942"/>
                    <a:gd name="connsiteX45" fmla="*/ 1113971 w 4510936"/>
                    <a:gd name="connsiteY45" fmla="*/ 3835942 h 3835942"/>
                    <a:gd name="connsiteX46" fmla="*/ 836413 w 4510936"/>
                    <a:gd name="connsiteY46" fmla="*/ 3086585 h 3835942"/>
                    <a:gd name="connsiteX47" fmla="*/ 116170 w 4510936"/>
                    <a:gd name="connsiteY47" fmla="*/ 2308285 h 3835942"/>
                    <a:gd name="connsiteX48" fmla="*/ 118297 w 4510936"/>
                    <a:gd name="connsiteY48" fmla="*/ 2287181 h 3835942"/>
                    <a:gd name="connsiteX49" fmla="*/ 98842 w 4510936"/>
                    <a:gd name="connsiteY49" fmla="*/ 2263602 h 3835942"/>
                    <a:gd name="connsiteX50" fmla="*/ 0 w 4510936"/>
                    <a:gd name="connsiteY50" fmla="*/ 1940013 h 3835942"/>
                    <a:gd name="connsiteX51" fmla="*/ 98842 w 4510936"/>
                    <a:gd name="connsiteY51" fmla="*/ 1616424 h 3835942"/>
                    <a:gd name="connsiteX52" fmla="*/ 158494 w 4510936"/>
                    <a:gd name="connsiteY52" fmla="*/ 1544125 h 3835942"/>
                    <a:gd name="connsiteX53" fmla="*/ 138294 w 4510936"/>
                    <a:gd name="connsiteY53" fmla="*/ 1479051 h 3835942"/>
                    <a:gd name="connsiteX54" fmla="*/ 124645 w 4510936"/>
                    <a:gd name="connsiteY54" fmla="*/ 1343654 h 3835942"/>
                    <a:gd name="connsiteX55" fmla="*/ 534966 w 4510936"/>
                    <a:gd name="connsiteY55" fmla="*/ 724623 h 3835942"/>
                    <a:gd name="connsiteX56" fmla="*/ 655270 w 4510936"/>
                    <a:gd name="connsiteY56" fmla="*/ 687278 h 3835942"/>
                    <a:gd name="connsiteX57" fmla="*/ 663127 w 4510936"/>
                    <a:gd name="connsiteY57" fmla="*/ 661967 h 3835942"/>
                    <a:gd name="connsiteX58" fmla="*/ 1282159 w 4510936"/>
                    <a:gd name="connsiteY58" fmla="*/ 251645 h 3835942"/>
                    <a:gd name="connsiteX59" fmla="*/ 1417556 w 4510936"/>
                    <a:gd name="connsiteY59" fmla="*/ 265294 h 3835942"/>
                    <a:gd name="connsiteX60" fmla="*/ 1421411 w 4510936"/>
                    <a:gd name="connsiteY60" fmla="*/ 266491 h 3835942"/>
                    <a:gd name="connsiteX61" fmla="*/ 1478933 w 4510936"/>
                    <a:gd name="connsiteY61" fmla="*/ 196773 h 3835942"/>
                    <a:gd name="connsiteX62" fmla="*/ 1953986 w 4510936"/>
                    <a:gd name="connsiteY6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599542 w 4510936"/>
                    <a:gd name="connsiteY31" fmla="*/ 1528170 h 3835942"/>
                    <a:gd name="connsiteX32" fmla="*/ 3900714 w 4510936"/>
                    <a:gd name="connsiteY32" fmla="*/ 1212485 h 3835942"/>
                    <a:gd name="connsiteX33" fmla="*/ 3358243 w 4510936"/>
                    <a:gd name="connsiteY33" fmla="*/ 1319527 h 3835942"/>
                    <a:gd name="connsiteX34" fmla="*/ 2895600 w 4510936"/>
                    <a:gd name="connsiteY34" fmla="*/ 1132656 h 3835942"/>
                    <a:gd name="connsiteX35" fmla="*/ 3218542 w 4510936"/>
                    <a:gd name="connsiteY35" fmla="*/ 617399 h 3835942"/>
                    <a:gd name="connsiteX36" fmla="*/ 2715985 w 4510936"/>
                    <a:gd name="connsiteY36" fmla="*/ 947598 h 3835942"/>
                    <a:gd name="connsiteX37" fmla="*/ 1948542 w 4510936"/>
                    <a:gd name="connsiteY37" fmla="*/ 925827 h 3835942"/>
                    <a:gd name="connsiteX38" fmla="*/ 2062843 w 4510936"/>
                    <a:gd name="connsiteY38" fmla="*/ 403313 h 3835942"/>
                    <a:gd name="connsiteX39" fmla="*/ 1816101 w 4510936"/>
                    <a:gd name="connsiteY39" fmla="*/ 780685 h 3835942"/>
                    <a:gd name="connsiteX40" fmla="*/ 1455057 w 4510936"/>
                    <a:gd name="connsiteY40" fmla="*/ 898614 h 3835942"/>
                    <a:gd name="connsiteX41" fmla="*/ 1556657 w 4510936"/>
                    <a:gd name="connsiteY41" fmla="*/ 2852599 h 3835942"/>
                    <a:gd name="connsiteX42" fmla="*/ 1580115 w 4510936"/>
                    <a:gd name="connsiteY42" fmla="*/ 3729193 h 3835942"/>
                    <a:gd name="connsiteX43" fmla="*/ 1581642 w 4510936"/>
                    <a:gd name="connsiteY43" fmla="*/ 3835942 h 3835942"/>
                    <a:gd name="connsiteX44" fmla="*/ 1113971 w 4510936"/>
                    <a:gd name="connsiteY44" fmla="*/ 3835942 h 3835942"/>
                    <a:gd name="connsiteX45" fmla="*/ 836413 w 4510936"/>
                    <a:gd name="connsiteY45" fmla="*/ 3086585 h 3835942"/>
                    <a:gd name="connsiteX46" fmla="*/ 116170 w 4510936"/>
                    <a:gd name="connsiteY46" fmla="*/ 2308285 h 3835942"/>
                    <a:gd name="connsiteX47" fmla="*/ 118297 w 4510936"/>
                    <a:gd name="connsiteY47" fmla="*/ 2287181 h 3835942"/>
                    <a:gd name="connsiteX48" fmla="*/ 98842 w 4510936"/>
                    <a:gd name="connsiteY48" fmla="*/ 2263602 h 3835942"/>
                    <a:gd name="connsiteX49" fmla="*/ 0 w 4510936"/>
                    <a:gd name="connsiteY49" fmla="*/ 1940013 h 3835942"/>
                    <a:gd name="connsiteX50" fmla="*/ 98842 w 4510936"/>
                    <a:gd name="connsiteY50" fmla="*/ 1616424 h 3835942"/>
                    <a:gd name="connsiteX51" fmla="*/ 158494 w 4510936"/>
                    <a:gd name="connsiteY51" fmla="*/ 1544125 h 3835942"/>
                    <a:gd name="connsiteX52" fmla="*/ 138294 w 4510936"/>
                    <a:gd name="connsiteY52" fmla="*/ 1479051 h 3835942"/>
                    <a:gd name="connsiteX53" fmla="*/ 124645 w 4510936"/>
                    <a:gd name="connsiteY53" fmla="*/ 1343654 h 3835942"/>
                    <a:gd name="connsiteX54" fmla="*/ 534966 w 4510936"/>
                    <a:gd name="connsiteY54" fmla="*/ 724623 h 3835942"/>
                    <a:gd name="connsiteX55" fmla="*/ 655270 w 4510936"/>
                    <a:gd name="connsiteY55" fmla="*/ 687278 h 3835942"/>
                    <a:gd name="connsiteX56" fmla="*/ 663127 w 4510936"/>
                    <a:gd name="connsiteY56" fmla="*/ 661967 h 3835942"/>
                    <a:gd name="connsiteX57" fmla="*/ 1282159 w 4510936"/>
                    <a:gd name="connsiteY57" fmla="*/ 251645 h 3835942"/>
                    <a:gd name="connsiteX58" fmla="*/ 1417556 w 4510936"/>
                    <a:gd name="connsiteY58" fmla="*/ 265294 h 3835942"/>
                    <a:gd name="connsiteX59" fmla="*/ 1421411 w 4510936"/>
                    <a:gd name="connsiteY59" fmla="*/ 266491 h 3835942"/>
                    <a:gd name="connsiteX60" fmla="*/ 1478933 w 4510936"/>
                    <a:gd name="connsiteY60" fmla="*/ 196773 h 3835942"/>
                    <a:gd name="connsiteX61" fmla="*/ 1953986 w 4510936"/>
                    <a:gd name="connsiteY6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900714 w 4510936"/>
                    <a:gd name="connsiteY31" fmla="*/ 1212485 h 3835942"/>
                    <a:gd name="connsiteX32" fmla="*/ 3358243 w 4510936"/>
                    <a:gd name="connsiteY32" fmla="*/ 1319527 h 3835942"/>
                    <a:gd name="connsiteX33" fmla="*/ 2895600 w 4510936"/>
                    <a:gd name="connsiteY33" fmla="*/ 1132656 h 3835942"/>
                    <a:gd name="connsiteX34" fmla="*/ 3218542 w 4510936"/>
                    <a:gd name="connsiteY34" fmla="*/ 617399 h 3835942"/>
                    <a:gd name="connsiteX35" fmla="*/ 2715985 w 4510936"/>
                    <a:gd name="connsiteY35" fmla="*/ 947598 h 3835942"/>
                    <a:gd name="connsiteX36" fmla="*/ 1948542 w 4510936"/>
                    <a:gd name="connsiteY36" fmla="*/ 925827 h 3835942"/>
                    <a:gd name="connsiteX37" fmla="*/ 2062843 w 4510936"/>
                    <a:gd name="connsiteY37" fmla="*/ 403313 h 3835942"/>
                    <a:gd name="connsiteX38" fmla="*/ 1816101 w 4510936"/>
                    <a:gd name="connsiteY38" fmla="*/ 780685 h 3835942"/>
                    <a:gd name="connsiteX39" fmla="*/ 1455057 w 4510936"/>
                    <a:gd name="connsiteY39" fmla="*/ 898614 h 3835942"/>
                    <a:gd name="connsiteX40" fmla="*/ 1556657 w 4510936"/>
                    <a:gd name="connsiteY40" fmla="*/ 2852599 h 3835942"/>
                    <a:gd name="connsiteX41" fmla="*/ 1580115 w 4510936"/>
                    <a:gd name="connsiteY41" fmla="*/ 3729193 h 3835942"/>
                    <a:gd name="connsiteX42" fmla="*/ 1581642 w 4510936"/>
                    <a:gd name="connsiteY42" fmla="*/ 3835942 h 3835942"/>
                    <a:gd name="connsiteX43" fmla="*/ 1113971 w 4510936"/>
                    <a:gd name="connsiteY43" fmla="*/ 3835942 h 3835942"/>
                    <a:gd name="connsiteX44" fmla="*/ 836413 w 4510936"/>
                    <a:gd name="connsiteY44" fmla="*/ 3086585 h 3835942"/>
                    <a:gd name="connsiteX45" fmla="*/ 116170 w 4510936"/>
                    <a:gd name="connsiteY45" fmla="*/ 2308285 h 3835942"/>
                    <a:gd name="connsiteX46" fmla="*/ 118297 w 4510936"/>
                    <a:gd name="connsiteY46" fmla="*/ 2287181 h 3835942"/>
                    <a:gd name="connsiteX47" fmla="*/ 98842 w 4510936"/>
                    <a:gd name="connsiteY47" fmla="*/ 2263602 h 3835942"/>
                    <a:gd name="connsiteX48" fmla="*/ 0 w 4510936"/>
                    <a:gd name="connsiteY48" fmla="*/ 1940013 h 3835942"/>
                    <a:gd name="connsiteX49" fmla="*/ 98842 w 4510936"/>
                    <a:gd name="connsiteY49" fmla="*/ 1616424 h 3835942"/>
                    <a:gd name="connsiteX50" fmla="*/ 158494 w 4510936"/>
                    <a:gd name="connsiteY50" fmla="*/ 1544125 h 3835942"/>
                    <a:gd name="connsiteX51" fmla="*/ 138294 w 4510936"/>
                    <a:gd name="connsiteY51" fmla="*/ 1479051 h 3835942"/>
                    <a:gd name="connsiteX52" fmla="*/ 124645 w 4510936"/>
                    <a:gd name="connsiteY52" fmla="*/ 1343654 h 3835942"/>
                    <a:gd name="connsiteX53" fmla="*/ 534966 w 4510936"/>
                    <a:gd name="connsiteY53" fmla="*/ 724623 h 3835942"/>
                    <a:gd name="connsiteX54" fmla="*/ 655270 w 4510936"/>
                    <a:gd name="connsiteY54" fmla="*/ 687278 h 3835942"/>
                    <a:gd name="connsiteX55" fmla="*/ 663127 w 4510936"/>
                    <a:gd name="connsiteY55" fmla="*/ 661967 h 3835942"/>
                    <a:gd name="connsiteX56" fmla="*/ 1282159 w 4510936"/>
                    <a:gd name="connsiteY56" fmla="*/ 251645 h 3835942"/>
                    <a:gd name="connsiteX57" fmla="*/ 1417556 w 4510936"/>
                    <a:gd name="connsiteY57" fmla="*/ 265294 h 3835942"/>
                    <a:gd name="connsiteX58" fmla="*/ 1421411 w 4510936"/>
                    <a:gd name="connsiteY58" fmla="*/ 266491 h 3835942"/>
                    <a:gd name="connsiteX59" fmla="*/ 1478933 w 4510936"/>
                    <a:gd name="connsiteY59" fmla="*/ 196773 h 3835942"/>
                    <a:gd name="connsiteX60" fmla="*/ 1953986 w 4510936"/>
                    <a:gd name="connsiteY6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358243 w 4510936"/>
                    <a:gd name="connsiteY31" fmla="*/ 1319527 h 3835942"/>
                    <a:gd name="connsiteX32" fmla="*/ 2895600 w 4510936"/>
                    <a:gd name="connsiteY32" fmla="*/ 1132656 h 3835942"/>
                    <a:gd name="connsiteX33" fmla="*/ 3218542 w 4510936"/>
                    <a:gd name="connsiteY33" fmla="*/ 617399 h 3835942"/>
                    <a:gd name="connsiteX34" fmla="*/ 2715985 w 4510936"/>
                    <a:gd name="connsiteY34" fmla="*/ 947598 h 3835942"/>
                    <a:gd name="connsiteX35" fmla="*/ 1948542 w 4510936"/>
                    <a:gd name="connsiteY35" fmla="*/ 925827 h 3835942"/>
                    <a:gd name="connsiteX36" fmla="*/ 2062843 w 4510936"/>
                    <a:gd name="connsiteY36" fmla="*/ 403313 h 3835942"/>
                    <a:gd name="connsiteX37" fmla="*/ 1816101 w 4510936"/>
                    <a:gd name="connsiteY37" fmla="*/ 780685 h 3835942"/>
                    <a:gd name="connsiteX38" fmla="*/ 1455057 w 4510936"/>
                    <a:gd name="connsiteY38" fmla="*/ 898614 h 3835942"/>
                    <a:gd name="connsiteX39" fmla="*/ 1556657 w 4510936"/>
                    <a:gd name="connsiteY39" fmla="*/ 2852599 h 3835942"/>
                    <a:gd name="connsiteX40" fmla="*/ 1580115 w 4510936"/>
                    <a:gd name="connsiteY40" fmla="*/ 3729193 h 3835942"/>
                    <a:gd name="connsiteX41" fmla="*/ 1581642 w 4510936"/>
                    <a:gd name="connsiteY41" fmla="*/ 3835942 h 3835942"/>
                    <a:gd name="connsiteX42" fmla="*/ 1113971 w 4510936"/>
                    <a:gd name="connsiteY42" fmla="*/ 3835942 h 3835942"/>
                    <a:gd name="connsiteX43" fmla="*/ 836413 w 4510936"/>
                    <a:gd name="connsiteY43" fmla="*/ 3086585 h 3835942"/>
                    <a:gd name="connsiteX44" fmla="*/ 116170 w 4510936"/>
                    <a:gd name="connsiteY44" fmla="*/ 2308285 h 3835942"/>
                    <a:gd name="connsiteX45" fmla="*/ 118297 w 4510936"/>
                    <a:gd name="connsiteY45" fmla="*/ 2287181 h 3835942"/>
                    <a:gd name="connsiteX46" fmla="*/ 98842 w 4510936"/>
                    <a:gd name="connsiteY46" fmla="*/ 2263602 h 3835942"/>
                    <a:gd name="connsiteX47" fmla="*/ 0 w 4510936"/>
                    <a:gd name="connsiteY47" fmla="*/ 1940013 h 3835942"/>
                    <a:gd name="connsiteX48" fmla="*/ 98842 w 4510936"/>
                    <a:gd name="connsiteY48" fmla="*/ 1616424 h 3835942"/>
                    <a:gd name="connsiteX49" fmla="*/ 158494 w 4510936"/>
                    <a:gd name="connsiteY49" fmla="*/ 1544125 h 3835942"/>
                    <a:gd name="connsiteX50" fmla="*/ 138294 w 4510936"/>
                    <a:gd name="connsiteY50" fmla="*/ 1479051 h 3835942"/>
                    <a:gd name="connsiteX51" fmla="*/ 124645 w 4510936"/>
                    <a:gd name="connsiteY51" fmla="*/ 1343654 h 3835942"/>
                    <a:gd name="connsiteX52" fmla="*/ 534966 w 4510936"/>
                    <a:gd name="connsiteY52" fmla="*/ 724623 h 3835942"/>
                    <a:gd name="connsiteX53" fmla="*/ 655270 w 4510936"/>
                    <a:gd name="connsiteY53" fmla="*/ 687278 h 3835942"/>
                    <a:gd name="connsiteX54" fmla="*/ 663127 w 4510936"/>
                    <a:gd name="connsiteY54" fmla="*/ 661967 h 3835942"/>
                    <a:gd name="connsiteX55" fmla="*/ 1282159 w 4510936"/>
                    <a:gd name="connsiteY55" fmla="*/ 251645 h 3835942"/>
                    <a:gd name="connsiteX56" fmla="*/ 1417556 w 4510936"/>
                    <a:gd name="connsiteY56" fmla="*/ 265294 h 3835942"/>
                    <a:gd name="connsiteX57" fmla="*/ 1421411 w 4510936"/>
                    <a:gd name="connsiteY57" fmla="*/ 266491 h 3835942"/>
                    <a:gd name="connsiteX58" fmla="*/ 1478933 w 4510936"/>
                    <a:gd name="connsiteY58" fmla="*/ 196773 h 3835942"/>
                    <a:gd name="connsiteX59" fmla="*/ 1953986 w 4510936"/>
                    <a:gd name="connsiteY5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2895600 w 4510936"/>
                    <a:gd name="connsiteY31" fmla="*/ 1132656 h 3835942"/>
                    <a:gd name="connsiteX32" fmla="*/ 3218542 w 4510936"/>
                    <a:gd name="connsiteY32" fmla="*/ 617399 h 3835942"/>
                    <a:gd name="connsiteX33" fmla="*/ 2715985 w 4510936"/>
                    <a:gd name="connsiteY33" fmla="*/ 947598 h 3835942"/>
                    <a:gd name="connsiteX34" fmla="*/ 1948542 w 4510936"/>
                    <a:gd name="connsiteY34" fmla="*/ 925827 h 3835942"/>
                    <a:gd name="connsiteX35" fmla="*/ 2062843 w 4510936"/>
                    <a:gd name="connsiteY35" fmla="*/ 403313 h 3835942"/>
                    <a:gd name="connsiteX36" fmla="*/ 1816101 w 4510936"/>
                    <a:gd name="connsiteY36" fmla="*/ 780685 h 3835942"/>
                    <a:gd name="connsiteX37" fmla="*/ 1455057 w 4510936"/>
                    <a:gd name="connsiteY37" fmla="*/ 898614 h 3835942"/>
                    <a:gd name="connsiteX38" fmla="*/ 1556657 w 4510936"/>
                    <a:gd name="connsiteY38" fmla="*/ 2852599 h 3835942"/>
                    <a:gd name="connsiteX39" fmla="*/ 1580115 w 4510936"/>
                    <a:gd name="connsiteY39" fmla="*/ 3729193 h 3835942"/>
                    <a:gd name="connsiteX40" fmla="*/ 1581642 w 4510936"/>
                    <a:gd name="connsiteY40" fmla="*/ 3835942 h 3835942"/>
                    <a:gd name="connsiteX41" fmla="*/ 1113971 w 4510936"/>
                    <a:gd name="connsiteY41" fmla="*/ 3835942 h 3835942"/>
                    <a:gd name="connsiteX42" fmla="*/ 836413 w 4510936"/>
                    <a:gd name="connsiteY42" fmla="*/ 3086585 h 3835942"/>
                    <a:gd name="connsiteX43" fmla="*/ 116170 w 4510936"/>
                    <a:gd name="connsiteY43" fmla="*/ 2308285 h 3835942"/>
                    <a:gd name="connsiteX44" fmla="*/ 118297 w 4510936"/>
                    <a:gd name="connsiteY44" fmla="*/ 2287181 h 3835942"/>
                    <a:gd name="connsiteX45" fmla="*/ 98842 w 4510936"/>
                    <a:gd name="connsiteY45" fmla="*/ 2263602 h 3835942"/>
                    <a:gd name="connsiteX46" fmla="*/ 0 w 4510936"/>
                    <a:gd name="connsiteY46" fmla="*/ 1940013 h 3835942"/>
                    <a:gd name="connsiteX47" fmla="*/ 98842 w 4510936"/>
                    <a:gd name="connsiteY47" fmla="*/ 1616424 h 3835942"/>
                    <a:gd name="connsiteX48" fmla="*/ 158494 w 4510936"/>
                    <a:gd name="connsiteY48" fmla="*/ 1544125 h 3835942"/>
                    <a:gd name="connsiteX49" fmla="*/ 138294 w 4510936"/>
                    <a:gd name="connsiteY49" fmla="*/ 1479051 h 3835942"/>
                    <a:gd name="connsiteX50" fmla="*/ 124645 w 4510936"/>
                    <a:gd name="connsiteY50" fmla="*/ 1343654 h 3835942"/>
                    <a:gd name="connsiteX51" fmla="*/ 534966 w 4510936"/>
                    <a:gd name="connsiteY51" fmla="*/ 724623 h 3835942"/>
                    <a:gd name="connsiteX52" fmla="*/ 655270 w 4510936"/>
                    <a:gd name="connsiteY52" fmla="*/ 687278 h 3835942"/>
                    <a:gd name="connsiteX53" fmla="*/ 663127 w 4510936"/>
                    <a:gd name="connsiteY53" fmla="*/ 661967 h 3835942"/>
                    <a:gd name="connsiteX54" fmla="*/ 1282159 w 4510936"/>
                    <a:gd name="connsiteY54" fmla="*/ 251645 h 3835942"/>
                    <a:gd name="connsiteX55" fmla="*/ 1417556 w 4510936"/>
                    <a:gd name="connsiteY55" fmla="*/ 265294 h 3835942"/>
                    <a:gd name="connsiteX56" fmla="*/ 1421411 w 4510936"/>
                    <a:gd name="connsiteY56" fmla="*/ 266491 h 3835942"/>
                    <a:gd name="connsiteX57" fmla="*/ 1478933 w 4510936"/>
                    <a:gd name="connsiteY57" fmla="*/ 196773 h 3835942"/>
                    <a:gd name="connsiteX58" fmla="*/ 1953986 w 4510936"/>
                    <a:gd name="connsiteY5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238828 w 4510936"/>
                    <a:gd name="connsiteY27" fmla="*/ 1651542 h 3835942"/>
                    <a:gd name="connsiteX28" fmla="*/ 2188028 w 4510936"/>
                    <a:gd name="connsiteY28" fmla="*/ 1194342 h 3835942"/>
                    <a:gd name="connsiteX29" fmla="*/ 2623457 w 4510936"/>
                    <a:gd name="connsiteY29" fmla="*/ 1212485 h 3835942"/>
                    <a:gd name="connsiteX30" fmla="*/ 3131457 w 4510936"/>
                    <a:gd name="connsiteY30" fmla="*/ 1528170 h 3835942"/>
                    <a:gd name="connsiteX31" fmla="*/ 3218542 w 4510936"/>
                    <a:gd name="connsiteY31" fmla="*/ 617399 h 3835942"/>
                    <a:gd name="connsiteX32" fmla="*/ 2715985 w 4510936"/>
                    <a:gd name="connsiteY32" fmla="*/ 947598 h 3835942"/>
                    <a:gd name="connsiteX33" fmla="*/ 1948542 w 4510936"/>
                    <a:gd name="connsiteY33" fmla="*/ 925827 h 3835942"/>
                    <a:gd name="connsiteX34" fmla="*/ 2062843 w 4510936"/>
                    <a:gd name="connsiteY34" fmla="*/ 403313 h 3835942"/>
                    <a:gd name="connsiteX35" fmla="*/ 1816101 w 4510936"/>
                    <a:gd name="connsiteY35" fmla="*/ 780685 h 3835942"/>
                    <a:gd name="connsiteX36" fmla="*/ 1455057 w 4510936"/>
                    <a:gd name="connsiteY36" fmla="*/ 898614 h 3835942"/>
                    <a:gd name="connsiteX37" fmla="*/ 1556657 w 4510936"/>
                    <a:gd name="connsiteY37" fmla="*/ 2852599 h 3835942"/>
                    <a:gd name="connsiteX38" fmla="*/ 1580115 w 4510936"/>
                    <a:gd name="connsiteY38" fmla="*/ 3729193 h 3835942"/>
                    <a:gd name="connsiteX39" fmla="*/ 1581642 w 4510936"/>
                    <a:gd name="connsiteY39" fmla="*/ 3835942 h 3835942"/>
                    <a:gd name="connsiteX40" fmla="*/ 1113971 w 4510936"/>
                    <a:gd name="connsiteY40" fmla="*/ 3835942 h 3835942"/>
                    <a:gd name="connsiteX41" fmla="*/ 836413 w 4510936"/>
                    <a:gd name="connsiteY41" fmla="*/ 3086585 h 3835942"/>
                    <a:gd name="connsiteX42" fmla="*/ 116170 w 4510936"/>
                    <a:gd name="connsiteY42" fmla="*/ 2308285 h 3835942"/>
                    <a:gd name="connsiteX43" fmla="*/ 118297 w 4510936"/>
                    <a:gd name="connsiteY43" fmla="*/ 2287181 h 3835942"/>
                    <a:gd name="connsiteX44" fmla="*/ 98842 w 4510936"/>
                    <a:gd name="connsiteY44" fmla="*/ 2263602 h 3835942"/>
                    <a:gd name="connsiteX45" fmla="*/ 0 w 4510936"/>
                    <a:gd name="connsiteY45" fmla="*/ 1940013 h 3835942"/>
                    <a:gd name="connsiteX46" fmla="*/ 98842 w 4510936"/>
                    <a:gd name="connsiteY46" fmla="*/ 1616424 h 3835942"/>
                    <a:gd name="connsiteX47" fmla="*/ 158494 w 4510936"/>
                    <a:gd name="connsiteY47" fmla="*/ 1544125 h 3835942"/>
                    <a:gd name="connsiteX48" fmla="*/ 138294 w 4510936"/>
                    <a:gd name="connsiteY48" fmla="*/ 1479051 h 3835942"/>
                    <a:gd name="connsiteX49" fmla="*/ 124645 w 4510936"/>
                    <a:gd name="connsiteY49" fmla="*/ 1343654 h 3835942"/>
                    <a:gd name="connsiteX50" fmla="*/ 534966 w 4510936"/>
                    <a:gd name="connsiteY50" fmla="*/ 724623 h 3835942"/>
                    <a:gd name="connsiteX51" fmla="*/ 655270 w 4510936"/>
                    <a:gd name="connsiteY51" fmla="*/ 687278 h 3835942"/>
                    <a:gd name="connsiteX52" fmla="*/ 663127 w 4510936"/>
                    <a:gd name="connsiteY52" fmla="*/ 661967 h 3835942"/>
                    <a:gd name="connsiteX53" fmla="*/ 1282159 w 4510936"/>
                    <a:gd name="connsiteY53" fmla="*/ 251645 h 3835942"/>
                    <a:gd name="connsiteX54" fmla="*/ 1417556 w 4510936"/>
                    <a:gd name="connsiteY54" fmla="*/ 265294 h 3835942"/>
                    <a:gd name="connsiteX55" fmla="*/ 1421411 w 4510936"/>
                    <a:gd name="connsiteY55" fmla="*/ 266491 h 3835942"/>
                    <a:gd name="connsiteX56" fmla="*/ 1478933 w 4510936"/>
                    <a:gd name="connsiteY56" fmla="*/ 196773 h 3835942"/>
                    <a:gd name="connsiteX57" fmla="*/ 1953986 w 4510936"/>
                    <a:gd name="connsiteY5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188028 w 4510936"/>
                    <a:gd name="connsiteY27" fmla="*/ 1194342 h 3835942"/>
                    <a:gd name="connsiteX28" fmla="*/ 2623457 w 4510936"/>
                    <a:gd name="connsiteY28" fmla="*/ 1212485 h 3835942"/>
                    <a:gd name="connsiteX29" fmla="*/ 3131457 w 4510936"/>
                    <a:gd name="connsiteY29" fmla="*/ 1528170 h 3835942"/>
                    <a:gd name="connsiteX30" fmla="*/ 3218542 w 4510936"/>
                    <a:gd name="connsiteY30" fmla="*/ 617399 h 3835942"/>
                    <a:gd name="connsiteX31" fmla="*/ 2715985 w 4510936"/>
                    <a:gd name="connsiteY31" fmla="*/ 947598 h 3835942"/>
                    <a:gd name="connsiteX32" fmla="*/ 1948542 w 4510936"/>
                    <a:gd name="connsiteY32" fmla="*/ 925827 h 3835942"/>
                    <a:gd name="connsiteX33" fmla="*/ 2062843 w 4510936"/>
                    <a:gd name="connsiteY33" fmla="*/ 403313 h 3835942"/>
                    <a:gd name="connsiteX34" fmla="*/ 1816101 w 4510936"/>
                    <a:gd name="connsiteY34" fmla="*/ 780685 h 3835942"/>
                    <a:gd name="connsiteX35" fmla="*/ 1455057 w 4510936"/>
                    <a:gd name="connsiteY35" fmla="*/ 898614 h 3835942"/>
                    <a:gd name="connsiteX36" fmla="*/ 1556657 w 4510936"/>
                    <a:gd name="connsiteY36" fmla="*/ 2852599 h 3835942"/>
                    <a:gd name="connsiteX37" fmla="*/ 1580115 w 4510936"/>
                    <a:gd name="connsiteY37" fmla="*/ 3729193 h 3835942"/>
                    <a:gd name="connsiteX38" fmla="*/ 1581642 w 4510936"/>
                    <a:gd name="connsiteY38" fmla="*/ 3835942 h 3835942"/>
                    <a:gd name="connsiteX39" fmla="*/ 1113971 w 4510936"/>
                    <a:gd name="connsiteY39" fmla="*/ 3835942 h 3835942"/>
                    <a:gd name="connsiteX40" fmla="*/ 836413 w 4510936"/>
                    <a:gd name="connsiteY40" fmla="*/ 3086585 h 3835942"/>
                    <a:gd name="connsiteX41" fmla="*/ 116170 w 4510936"/>
                    <a:gd name="connsiteY41" fmla="*/ 2308285 h 3835942"/>
                    <a:gd name="connsiteX42" fmla="*/ 118297 w 4510936"/>
                    <a:gd name="connsiteY42" fmla="*/ 2287181 h 3835942"/>
                    <a:gd name="connsiteX43" fmla="*/ 98842 w 4510936"/>
                    <a:gd name="connsiteY43" fmla="*/ 2263602 h 3835942"/>
                    <a:gd name="connsiteX44" fmla="*/ 0 w 4510936"/>
                    <a:gd name="connsiteY44" fmla="*/ 1940013 h 3835942"/>
                    <a:gd name="connsiteX45" fmla="*/ 98842 w 4510936"/>
                    <a:gd name="connsiteY45" fmla="*/ 1616424 h 3835942"/>
                    <a:gd name="connsiteX46" fmla="*/ 158494 w 4510936"/>
                    <a:gd name="connsiteY46" fmla="*/ 1544125 h 3835942"/>
                    <a:gd name="connsiteX47" fmla="*/ 138294 w 4510936"/>
                    <a:gd name="connsiteY47" fmla="*/ 1479051 h 3835942"/>
                    <a:gd name="connsiteX48" fmla="*/ 124645 w 4510936"/>
                    <a:gd name="connsiteY48" fmla="*/ 1343654 h 3835942"/>
                    <a:gd name="connsiteX49" fmla="*/ 534966 w 4510936"/>
                    <a:gd name="connsiteY49" fmla="*/ 724623 h 3835942"/>
                    <a:gd name="connsiteX50" fmla="*/ 655270 w 4510936"/>
                    <a:gd name="connsiteY50" fmla="*/ 687278 h 3835942"/>
                    <a:gd name="connsiteX51" fmla="*/ 663127 w 4510936"/>
                    <a:gd name="connsiteY51" fmla="*/ 661967 h 3835942"/>
                    <a:gd name="connsiteX52" fmla="*/ 1282159 w 4510936"/>
                    <a:gd name="connsiteY52" fmla="*/ 251645 h 3835942"/>
                    <a:gd name="connsiteX53" fmla="*/ 1417556 w 4510936"/>
                    <a:gd name="connsiteY53" fmla="*/ 265294 h 3835942"/>
                    <a:gd name="connsiteX54" fmla="*/ 1421411 w 4510936"/>
                    <a:gd name="connsiteY54" fmla="*/ 266491 h 3835942"/>
                    <a:gd name="connsiteX55" fmla="*/ 1478933 w 4510936"/>
                    <a:gd name="connsiteY55" fmla="*/ 196773 h 3835942"/>
                    <a:gd name="connsiteX56" fmla="*/ 1953986 w 4510936"/>
                    <a:gd name="connsiteY5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2623457 w 4510936"/>
                    <a:gd name="connsiteY27" fmla="*/ 1212485 h 3835942"/>
                    <a:gd name="connsiteX28" fmla="*/ 3131457 w 4510936"/>
                    <a:gd name="connsiteY28" fmla="*/ 1528170 h 3835942"/>
                    <a:gd name="connsiteX29" fmla="*/ 3218542 w 4510936"/>
                    <a:gd name="connsiteY29" fmla="*/ 617399 h 3835942"/>
                    <a:gd name="connsiteX30" fmla="*/ 2715985 w 4510936"/>
                    <a:gd name="connsiteY30" fmla="*/ 947598 h 3835942"/>
                    <a:gd name="connsiteX31" fmla="*/ 1948542 w 4510936"/>
                    <a:gd name="connsiteY31" fmla="*/ 925827 h 3835942"/>
                    <a:gd name="connsiteX32" fmla="*/ 2062843 w 4510936"/>
                    <a:gd name="connsiteY32" fmla="*/ 403313 h 3835942"/>
                    <a:gd name="connsiteX33" fmla="*/ 1816101 w 4510936"/>
                    <a:gd name="connsiteY33" fmla="*/ 780685 h 3835942"/>
                    <a:gd name="connsiteX34" fmla="*/ 1455057 w 4510936"/>
                    <a:gd name="connsiteY34" fmla="*/ 898614 h 3835942"/>
                    <a:gd name="connsiteX35" fmla="*/ 1556657 w 4510936"/>
                    <a:gd name="connsiteY35" fmla="*/ 2852599 h 3835942"/>
                    <a:gd name="connsiteX36" fmla="*/ 1580115 w 4510936"/>
                    <a:gd name="connsiteY36" fmla="*/ 3729193 h 3835942"/>
                    <a:gd name="connsiteX37" fmla="*/ 1581642 w 4510936"/>
                    <a:gd name="connsiteY37" fmla="*/ 3835942 h 3835942"/>
                    <a:gd name="connsiteX38" fmla="*/ 1113971 w 4510936"/>
                    <a:gd name="connsiteY38" fmla="*/ 3835942 h 3835942"/>
                    <a:gd name="connsiteX39" fmla="*/ 836413 w 4510936"/>
                    <a:gd name="connsiteY39" fmla="*/ 3086585 h 3835942"/>
                    <a:gd name="connsiteX40" fmla="*/ 116170 w 4510936"/>
                    <a:gd name="connsiteY40" fmla="*/ 2308285 h 3835942"/>
                    <a:gd name="connsiteX41" fmla="*/ 118297 w 4510936"/>
                    <a:gd name="connsiteY41" fmla="*/ 2287181 h 3835942"/>
                    <a:gd name="connsiteX42" fmla="*/ 98842 w 4510936"/>
                    <a:gd name="connsiteY42" fmla="*/ 2263602 h 3835942"/>
                    <a:gd name="connsiteX43" fmla="*/ 0 w 4510936"/>
                    <a:gd name="connsiteY43" fmla="*/ 1940013 h 3835942"/>
                    <a:gd name="connsiteX44" fmla="*/ 98842 w 4510936"/>
                    <a:gd name="connsiteY44" fmla="*/ 1616424 h 3835942"/>
                    <a:gd name="connsiteX45" fmla="*/ 158494 w 4510936"/>
                    <a:gd name="connsiteY45" fmla="*/ 1544125 h 3835942"/>
                    <a:gd name="connsiteX46" fmla="*/ 138294 w 4510936"/>
                    <a:gd name="connsiteY46" fmla="*/ 1479051 h 3835942"/>
                    <a:gd name="connsiteX47" fmla="*/ 124645 w 4510936"/>
                    <a:gd name="connsiteY47" fmla="*/ 1343654 h 3835942"/>
                    <a:gd name="connsiteX48" fmla="*/ 534966 w 4510936"/>
                    <a:gd name="connsiteY48" fmla="*/ 724623 h 3835942"/>
                    <a:gd name="connsiteX49" fmla="*/ 655270 w 4510936"/>
                    <a:gd name="connsiteY49" fmla="*/ 687278 h 3835942"/>
                    <a:gd name="connsiteX50" fmla="*/ 663127 w 4510936"/>
                    <a:gd name="connsiteY50" fmla="*/ 661967 h 3835942"/>
                    <a:gd name="connsiteX51" fmla="*/ 1282159 w 4510936"/>
                    <a:gd name="connsiteY51" fmla="*/ 251645 h 3835942"/>
                    <a:gd name="connsiteX52" fmla="*/ 1417556 w 4510936"/>
                    <a:gd name="connsiteY52" fmla="*/ 265294 h 3835942"/>
                    <a:gd name="connsiteX53" fmla="*/ 1421411 w 4510936"/>
                    <a:gd name="connsiteY53" fmla="*/ 266491 h 3835942"/>
                    <a:gd name="connsiteX54" fmla="*/ 1478933 w 4510936"/>
                    <a:gd name="connsiteY54" fmla="*/ 196773 h 3835942"/>
                    <a:gd name="connsiteX55" fmla="*/ 1953986 w 4510936"/>
                    <a:gd name="connsiteY5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674257 w 4510936"/>
                    <a:gd name="connsiteY26" fmla="*/ 1626142 h 3835942"/>
                    <a:gd name="connsiteX27" fmla="*/ 3131457 w 4510936"/>
                    <a:gd name="connsiteY27" fmla="*/ 1528170 h 3835942"/>
                    <a:gd name="connsiteX28" fmla="*/ 3218542 w 4510936"/>
                    <a:gd name="connsiteY28" fmla="*/ 617399 h 3835942"/>
                    <a:gd name="connsiteX29" fmla="*/ 2715985 w 4510936"/>
                    <a:gd name="connsiteY29" fmla="*/ 947598 h 3835942"/>
                    <a:gd name="connsiteX30" fmla="*/ 1948542 w 4510936"/>
                    <a:gd name="connsiteY30" fmla="*/ 925827 h 3835942"/>
                    <a:gd name="connsiteX31" fmla="*/ 2062843 w 4510936"/>
                    <a:gd name="connsiteY31" fmla="*/ 403313 h 3835942"/>
                    <a:gd name="connsiteX32" fmla="*/ 1816101 w 4510936"/>
                    <a:gd name="connsiteY32" fmla="*/ 780685 h 3835942"/>
                    <a:gd name="connsiteX33" fmla="*/ 1455057 w 4510936"/>
                    <a:gd name="connsiteY33" fmla="*/ 898614 h 3835942"/>
                    <a:gd name="connsiteX34" fmla="*/ 1556657 w 4510936"/>
                    <a:gd name="connsiteY34" fmla="*/ 2852599 h 3835942"/>
                    <a:gd name="connsiteX35" fmla="*/ 1580115 w 4510936"/>
                    <a:gd name="connsiteY35" fmla="*/ 3729193 h 3835942"/>
                    <a:gd name="connsiteX36" fmla="*/ 1581642 w 4510936"/>
                    <a:gd name="connsiteY36" fmla="*/ 3835942 h 3835942"/>
                    <a:gd name="connsiteX37" fmla="*/ 1113971 w 4510936"/>
                    <a:gd name="connsiteY37" fmla="*/ 3835942 h 3835942"/>
                    <a:gd name="connsiteX38" fmla="*/ 836413 w 4510936"/>
                    <a:gd name="connsiteY38" fmla="*/ 3086585 h 3835942"/>
                    <a:gd name="connsiteX39" fmla="*/ 116170 w 4510936"/>
                    <a:gd name="connsiteY39" fmla="*/ 2308285 h 3835942"/>
                    <a:gd name="connsiteX40" fmla="*/ 118297 w 4510936"/>
                    <a:gd name="connsiteY40" fmla="*/ 2287181 h 3835942"/>
                    <a:gd name="connsiteX41" fmla="*/ 98842 w 4510936"/>
                    <a:gd name="connsiteY41" fmla="*/ 2263602 h 3835942"/>
                    <a:gd name="connsiteX42" fmla="*/ 0 w 4510936"/>
                    <a:gd name="connsiteY42" fmla="*/ 1940013 h 3835942"/>
                    <a:gd name="connsiteX43" fmla="*/ 98842 w 4510936"/>
                    <a:gd name="connsiteY43" fmla="*/ 1616424 h 3835942"/>
                    <a:gd name="connsiteX44" fmla="*/ 158494 w 4510936"/>
                    <a:gd name="connsiteY44" fmla="*/ 1544125 h 3835942"/>
                    <a:gd name="connsiteX45" fmla="*/ 138294 w 4510936"/>
                    <a:gd name="connsiteY45" fmla="*/ 1479051 h 3835942"/>
                    <a:gd name="connsiteX46" fmla="*/ 124645 w 4510936"/>
                    <a:gd name="connsiteY46" fmla="*/ 1343654 h 3835942"/>
                    <a:gd name="connsiteX47" fmla="*/ 534966 w 4510936"/>
                    <a:gd name="connsiteY47" fmla="*/ 724623 h 3835942"/>
                    <a:gd name="connsiteX48" fmla="*/ 655270 w 4510936"/>
                    <a:gd name="connsiteY48" fmla="*/ 687278 h 3835942"/>
                    <a:gd name="connsiteX49" fmla="*/ 663127 w 4510936"/>
                    <a:gd name="connsiteY49" fmla="*/ 661967 h 3835942"/>
                    <a:gd name="connsiteX50" fmla="*/ 1282159 w 4510936"/>
                    <a:gd name="connsiteY50" fmla="*/ 251645 h 3835942"/>
                    <a:gd name="connsiteX51" fmla="*/ 1417556 w 4510936"/>
                    <a:gd name="connsiteY51" fmla="*/ 265294 h 3835942"/>
                    <a:gd name="connsiteX52" fmla="*/ 1421411 w 4510936"/>
                    <a:gd name="connsiteY52" fmla="*/ 266491 h 3835942"/>
                    <a:gd name="connsiteX53" fmla="*/ 1478933 w 4510936"/>
                    <a:gd name="connsiteY53" fmla="*/ 196773 h 3835942"/>
                    <a:gd name="connsiteX54" fmla="*/ 1953986 w 4510936"/>
                    <a:gd name="connsiteY5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131457 w 4510936"/>
                    <a:gd name="connsiteY26" fmla="*/ 1528170 h 3835942"/>
                    <a:gd name="connsiteX27" fmla="*/ 3218542 w 4510936"/>
                    <a:gd name="connsiteY27" fmla="*/ 617399 h 3835942"/>
                    <a:gd name="connsiteX28" fmla="*/ 2715985 w 4510936"/>
                    <a:gd name="connsiteY28" fmla="*/ 947598 h 3835942"/>
                    <a:gd name="connsiteX29" fmla="*/ 1948542 w 4510936"/>
                    <a:gd name="connsiteY29" fmla="*/ 925827 h 3835942"/>
                    <a:gd name="connsiteX30" fmla="*/ 2062843 w 4510936"/>
                    <a:gd name="connsiteY30" fmla="*/ 403313 h 3835942"/>
                    <a:gd name="connsiteX31" fmla="*/ 1816101 w 4510936"/>
                    <a:gd name="connsiteY31" fmla="*/ 780685 h 3835942"/>
                    <a:gd name="connsiteX32" fmla="*/ 1455057 w 4510936"/>
                    <a:gd name="connsiteY32" fmla="*/ 898614 h 3835942"/>
                    <a:gd name="connsiteX33" fmla="*/ 1556657 w 4510936"/>
                    <a:gd name="connsiteY33" fmla="*/ 2852599 h 3835942"/>
                    <a:gd name="connsiteX34" fmla="*/ 1580115 w 4510936"/>
                    <a:gd name="connsiteY34" fmla="*/ 3729193 h 3835942"/>
                    <a:gd name="connsiteX35" fmla="*/ 1581642 w 4510936"/>
                    <a:gd name="connsiteY35" fmla="*/ 3835942 h 3835942"/>
                    <a:gd name="connsiteX36" fmla="*/ 1113971 w 4510936"/>
                    <a:gd name="connsiteY36" fmla="*/ 3835942 h 3835942"/>
                    <a:gd name="connsiteX37" fmla="*/ 836413 w 4510936"/>
                    <a:gd name="connsiteY37" fmla="*/ 3086585 h 3835942"/>
                    <a:gd name="connsiteX38" fmla="*/ 116170 w 4510936"/>
                    <a:gd name="connsiteY38" fmla="*/ 2308285 h 3835942"/>
                    <a:gd name="connsiteX39" fmla="*/ 118297 w 4510936"/>
                    <a:gd name="connsiteY39" fmla="*/ 2287181 h 3835942"/>
                    <a:gd name="connsiteX40" fmla="*/ 98842 w 4510936"/>
                    <a:gd name="connsiteY40" fmla="*/ 2263602 h 3835942"/>
                    <a:gd name="connsiteX41" fmla="*/ 0 w 4510936"/>
                    <a:gd name="connsiteY41" fmla="*/ 1940013 h 3835942"/>
                    <a:gd name="connsiteX42" fmla="*/ 98842 w 4510936"/>
                    <a:gd name="connsiteY42" fmla="*/ 1616424 h 3835942"/>
                    <a:gd name="connsiteX43" fmla="*/ 158494 w 4510936"/>
                    <a:gd name="connsiteY43" fmla="*/ 1544125 h 3835942"/>
                    <a:gd name="connsiteX44" fmla="*/ 138294 w 4510936"/>
                    <a:gd name="connsiteY44" fmla="*/ 1479051 h 3835942"/>
                    <a:gd name="connsiteX45" fmla="*/ 124645 w 4510936"/>
                    <a:gd name="connsiteY45" fmla="*/ 1343654 h 3835942"/>
                    <a:gd name="connsiteX46" fmla="*/ 534966 w 4510936"/>
                    <a:gd name="connsiteY46" fmla="*/ 724623 h 3835942"/>
                    <a:gd name="connsiteX47" fmla="*/ 655270 w 4510936"/>
                    <a:gd name="connsiteY47" fmla="*/ 687278 h 3835942"/>
                    <a:gd name="connsiteX48" fmla="*/ 663127 w 4510936"/>
                    <a:gd name="connsiteY48" fmla="*/ 661967 h 3835942"/>
                    <a:gd name="connsiteX49" fmla="*/ 1282159 w 4510936"/>
                    <a:gd name="connsiteY49" fmla="*/ 251645 h 3835942"/>
                    <a:gd name="connsiteX50" fmla="*/ 1417556 w 4510936"/>
                    <a:gd name="connsiteY50" fmla="*/ 265294 h 3835942"/>
                    <a:gd name="connsiteX51" fmla="*/ 1421411 w 4510936"/>
                    <a:gd name="connsiteY51" fmla="*/ 266491 h 3835942"/>
                    <a:gd name="connsiteX52" fmla="*/ 1478933 w 4510936"/>
                    <a:gd name="connsiteY52" fmla="*/ 196773 h 3835942"/>
                    <a:gd name="connsiteX53" fmla="*/ 1953986 w 4510936"/>
                    <a:gd name="connsiteY5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3218542 w 4510936"/>
                    <a:gd name="connsiteY26" fmla="*/ 617399 h 3835942"/>
                    <a:gd name="connsiteX27" fmla="*/ 2715985 w 4510936"/>
                    <a:gd name="connsiteY27" fmla="*/ 947598 h 3835942"/>
                    <a:gd name="connsiteX28" fmla="*/ 1948542 w 4510936"/>
                    <a:gd name="connsiteY28" fmla="*/ 925827 h 3835942"/>
                    <a:gd name="connsiteX29" fmla="*/ 2062843 w 4510936"/>
                    <a:gd name="connsiteY29" fmla="*/ 403313 h 3835942"/>
                    <a:gd name="connsiteX30" fmla="*/ 1816101 w 4510936"/>
                    <a:gd name="connsiteY30" fmla="*/ 780685 h 3835942"/>
                    <a:gd name="connsiteX31" fmla="*/ 1455057 w 4510936"/>
                    <a:gd name="connsiteY31" fmla="*/ 898614 h 3835942"/>
                    <a:gd name="connsiteX32" fmla="*/ 1556657 w 4510936"/>
                    <a:gd name="connsiteY32" fmla="*/ 2852599 h 3835942"/>
                    <a:gd name="connsiteX33" fmla="*/ 1580115 w 4510936"/>
                    <a:gd name="connsiteY33" fmla="*/ 3729193 h 3835942"/>
                    <a:gd name="connsiteX34" fmla="*/ 1581642 w 4510936"/>
                    <a:gd name="connsiteY34" fmla="*/ 3835942 h 3835942"/>
                    <a:gd name="connsiteX35" fmla="*/ 1113971 w 4510936"/>
                    <a:gd name="connsiteY35" fmla="*/ 3835942 h 3835942"/>
                    <a:gd name="connsiteX36" fmla="*/ 836413 w 4510936"/>
                    <a:gd name="connsiteY36" fmla="*/ 3086585 h 3835942"/>
                    <a:gd name="connsiteX37" fmla="*/ 116170 w 4510936"/>
                    <a:gd name="connsiteY37" fmla="*/ 2308285 h 3835942"/>
                    <a:gd name="connsiteX38" fmla="*/ 118297 w 4510936"/>
                    <a:gd name="connsiteY38" fmla="*/ 2287181 h 3835942"/>
                    <a:gd name="connsiteX39" fmla="*/ 98842 w 4510936"/>
                    <a:gd name="connsiteY39" fmla="*/ 2263602 h 3835942"/>
                    <a:gd name="connsiteX40" fmla="*/ 0 w 4510936"/>
                    <a:gd name="connsiteY40" fmla="*/ 1940013 h 3835942"/>
                    <a:gd name="connsiteX41" fmla="*/ 98842 w 4510936"/>
                    <a:gd name="connsiteY41" fmla="*/ 1616424 h 3835942"/>
                    <a:gd name="connsiteX42" fmla="*/ 158494 w 4510936"/>
                    <a:gd name="connsiteY42" fmla="*/ 1544125 h 3835942"/>
                    <a:gd name="connsiteX43" fmla="*/ 138294 w 4510936"/>
                    <a:gd name="connsiteY43" fmla="*/ 1479051 h 3835942"/>
                    <a:gd name="connsiteX44" fmla="*/ 124645 w 4510936"/>
                    <a:gd name="connsiteY44" fmla="*/ 1343654 h 3835942"/>
                    <a:gd name="connsiteX45" fmla="*/ 534966 w 4510936"/>
                    <a:gd name="connsiteY45" fmla="*/ 724623 h 3835942"/>
                    <a:gd name="connsiteX46" fmla="*/ 655270 w 4510936"/>
                    <a:gd name="connsiteY46" fmla="*/ 687278 h 3835942"/>
                    <a:gd name="connsiteX47" fmla="*/ 663127 w 4510936"/>
                    <a:gd name="connsiteY47" fmla="*/ 661967 h 3835942"/>
                    <a:gd name="connsiteX48" fmla="*/ 1282159 w 4510936"/>
                    <a:gd name="connsiteY48" fmla="*/ 251645 h 3835942"/>
                    <a:gd name="connsiteX49" fmla="*/ 1417556 w 4510936"/>
                    <a:gd name="connsiteY49" fmla="*/ 265294 h 3835942"/>
                    <a:gd name="connsiteX50" fmla="*/ 1421411 w 4510936"/>
                    <a:gd name="connsiteY50" fmla="*/ 266491 h 3835942"/>
                    <a:gd name="connsiteX51" fmla="*/ 1478933 w 4510936"/>
                    <a:gd name="connsiteY51" fmla="*/ 196773 h 3835942"/>
                    <a:gd name="connsiteX52" fmla="*/ 1953986 w 4510936"/>
                    <a:gd name="connsiteY5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715985 w 4510936"/>
                    <a:gd name="connsiteY26" fmla="*/ 947598 h 3835942"/>
                    <a:gd name="connsiteX27" fmla="*/ 1948542 w 4510936"/>
                    <a:gd name="connsiteY27" fmla="*/ 925827 h 3835942"/>
                    <a:gd name="connsiteX28" fmla="*/ 2062843 w 4510936"/>
                    <a:gd name="connsiteY28" fmla="*/ 403313 h 3835942"/>
                    <a:gd name="connsiteX29" fmla="*/ 1816101 w 4510936"/>
                    <a:gd name="connsiteY29" fmla="*/ 780685 h 3835942"/>
                    <a:gd name="connsiteX30" fmla="*/ 1455057 w 4510936"/>
                    <a:gd name="connsiteY30" fmla="*/ 898614 h 3835942"/>
                    <a:gd name="connsiteX31" fmla="*/ 1556657 w 4510936"/>
                    <a:gd name="connsiteY31" fmla="*/ 2852599 h 3835942"/>
                    <a:gd name="connsiteX32" fmla="*/ 1580115 w 4510936"/>
                    <a:gd name="connsiteY32" fmla="*/ 3729193 h 3835942"/>
                    <a:gd name="connsiteX33" fmla="*/ 1581642 w 4510936"/>
                    <a:gd name="connsiteY33" fmla="*/ 3835942 h 3835942"/>
                    <a:gd name="connsiteX34" fmla="*/ 1113971 w 4510936"/>
                    <a:gd name="connsiteY34" fmla="*/ 3835942 h 3835942"/>
                    <a:gd name="connsiteX35" fmla="*/ 836413 w 4510936"/>
                    <a:gd name="connsiteY35" fmla="*/ 3086585 h 3835942"/>
                    <a:gd name="connsiteX36" fmla="*/ 116170 w 4510936"/>
                    <a:gd name="connsiteY36" fmla="*/ 2308285 h 3835942"/>
                    <a:gd name="connsiteX37" fmla="*/ 118297 w 4510936"/>
                    <a:gd name="connsiteY37" fmla="*/ 2287181 h 3835942"/>
                    <a:gd name="connsiteX38" fmla="*/ 98842 w 4510936"/>
                    <a:gd name="connsiteY38" fmla="*/ 2263602 h 3835942"/>
                    <a:gd name="connsiteX39" fmla="*/ 0 w 4510936"/>
                    <a:gd name="connsiteY39" fmla="*/ 1940013 h 3835942"/>
                    <a:gd name="connsiteX40" fmla="*/ 98842 w 4510936"/>
                    <a:gd name="connsiteY40" fmla="*/ 1616424 h 3835942"/>
                    <a:gd name="connsiteX41" fmla="*/ 158494 w 4510936"/>
                    <a:gd name="connsiteY41" fmla="*/ 1544125 h 3835942"/>
                    <a:gd name="connsiteX42" fmla="*/ 138294 w 4510936"/>
                    <a:gd name="connsiteY42" fmla="*/ 1479051 h 3835942"/>
                    <a:gd name="connsiteX43" fmla="*/ 124645 w 4510936"/>
                    <a:gd name="connsiteY43" fmla="*/ 1343654 h 3835942"/>
                    <a:gd name="connsiteX44" fmla="*/ 534966 w 4510936"/>
                    <a:gd name="connsiteY44" fmla="*/ 724623 h 3835942"/>
                    <a:gd name="connsiteX45" fmla="*/ 655270 w 4510936"/>
                    <a:gd name="connsiteY45" fmla="*/ 687278 h 3835942"/>
                    <a:gd name="connsiteX46" fmla="*/ 663127 w 4510936"/>
                    <a:gd name="connsiteY46" fmla="*/ 661967 h 3835942"/>
                    <a:gd name="connsiteX47" fmla="*/ 1282159 w 4510936"/>
                    <a:gd name="connsiteY47" fmla="*/ 251645 h 3835942"/>
                    <a:gd name="connsiteX48" fmla="*/ 1417556 w 4510936"/>
                    <a:gd name="connsiteY48" fmla="*/ 265294 h 3835942"/>
                    <a:gd name="connsiteX49" fmla="*/ 1421411 w 4510936"/>
                    <a:gd name="connsiteY49" fmla="*/ 266491 h 3835942"/>
                    <a:gd name="connsiteX50" fmla="*/ 1478933 w 4510936"/>
                    <a:gd name="connsiteY50" fmla="*/ 196773 h 3835942"/>
                    <a:gd name="connsiteX51" fmla="*/ 1953986 w 4510936"/>
                    <a:gd name="connsiteY5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948542 w 4510936"/>
                    <a:gd name="connsiteY26" fmla="*/ 925827 h 3835942"/>
                    <a:gd name="connsiteX27" fmla="*/ 2062843 w 4510936"/>
                    <a:gd name="connsiteY27" fmla="*/ 403313 h 3835942"/>
                    <a:gd name="connsiteX28" fmla="*/ 1816101 w 4510936"/>
                    <a:gd name="connsiteY28" fmla="*/ 780685 h 3835942"/>
                    <a:gd name="connsiteX29" fmla="*/ 1455057 w 4510936"/>
                    <a:gd name="connsiteY29" fmla="*/ 898614 h 3835942"/>
                    <a:gd name="connsiteX30" fmla="*/ 1556657 w 4510936"/>
                    <a:gd name="connsiteY30" fmla="*/ 2852599 h 3835942"/>
                    <a:gd name="connsiteX31" fmla="*/ 1580115 w 4510936"/>
                    <a:gd name="connsiteY31" fmla="*/ 3729193 h 3835942"/>
                    <a:gd name="connsiteX32" fmla="*/ 1581642 w 4510936"/>
                    <a:gd name="connsiteY32" fmla="*/ 3835942 h 3835942"/>
                    <a:gd name="connsiteX33" fmla="*/ 1113971 w 4510936"/>
                    <a:gd name="connsiteY33" fmla="*/ 3835942 h 3835942"/>
                    <a:gd name="connsiteX34" fmla="*/ 836413 w 4510936"/>
                    <a:gd name="connsiteY34" fmla="*/ 3086585 h 3835942"/>
                    <a:gd name="connsiteX35" fmla="*/ 116170 w 4510936"/>
                    <a:gd name="connsiteY35" fmla="*/ 2308285 h 3835942"/>
                    <a:gd name="connsiteX36" fmla="*/ 118297 w 4510936"/>
                    <a:gd name="connsiteY36" fmla="*/ 2287181 h 3835942"/>
                    <a:gd name="connsiteX37" fmla="*/ 98842 w 4510936"/>
                    <a:gd name="connsiteY37" fmla="*/ 2263602 h 3835942"/>
                    <a:gd name="connsiteX38" fmla="*/ 0 w 4510936"/>
                    <a:gd name="connsiteY38" fmla="*/ 1940013 h 3835942"/>
                    <a:gd name="connsiteX39" fmla="*/ 98842 w 4510936"/>
                    <a:gd name="connsiteY39" fmla="*/ 1616424 h 3835942"/>
                    <a:gd name="connsiteX40" fmla="*/ 158494 w 4510936"/>
                    <a:gd name="connsiteY40" fmla="*/ 1544125 h 3835942"/>
                    <a:gd name="connsiteX41" fmla="*/ 138294 w 4510936"/>
                    <a:gd name="connsiteY41" fmla="*/ 1479051 h 3835942"/>
                    <a:gd name="connsiteX42" fmla="*/ 124645 w 4510936"/>
                    <a:gd name="connsiteY42" fmla="*/ 1343654 h 3835942"/>
                    <a:gd name="connsiteX43" fmla="*/ 534966 w 4510936"/>
                    <a:gd name="connsiteY43" fmla="*/ 724623 h 3835942"/>
                    <a:gd name="connsiteX44" fmla="*/ 655270 w 4510936"/>
                    <a:gd name="connsiteY44" fmla="*/ 687278 h 3835942"/>
                    <a:gd name="connsiteX45" fmla="*/ 663127 w 4510936"/>
                    <a:gd name="connsiteY45" fmla="*/ 661967 h 3835942"/>
                    <a:gd name="connsiteX46" fmla="*/ 1282159 w 4510936"/>
                    <a:gd name="connsiteY46" fmla="*/ 251645 h 3835942"/>
                    <a:gd name="connsiteX47" fmla="*/ 1417556 w 4510936"/>
                    <a:gd name="connsiteY47" fmla="*/ 265294 h 3835942"/>
                    <a:gd name="connsiteX48" fmla="*/ 1421411 w 4510936"/>
                    <a:gd name="connsiteY48" fmla="*/ 266491 h 3835942"/>
                    <a:gd name="connsiteX49" fmla="*/ 1478933 w 4510936"/>
                    <a:gd name="connsiteY49" fmla="*/ 196773 h 3835942"/>
                    <a:gd name="connsiteX50" fmla="*/ 1953986 w 4510936"/>
                    <a:gd name="connsiteY5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2062843 w 4510936"/>
                    <a:gd name="connsiteY26" fmla="*/ 403313 h 3835942"/>
                    <a:gd name="connsiteX27" fmla="*/ 1816101 w 4510936"/>
                    <a:gd name="connsiteY27" fmla="*/ 780685 h 3835942"/>
                    <a:gd name="connsiteX28" fmla="*/ 1455057 w 4510936"/>
                    <a:gd name="connsiteY28" fmla="*/ 898614 h 3835942"/>
                    <a:gd name="connsiteX29" fmla="*/ 1556657 w 4510936"/>
                    <a:gd name="connsiteY29" fmla="*/ 2852599 h 3835942"/>
                    <a:gd name="connsiteX30" fmla="*/ 1580115 w 4510936"/>
                    <a:gd name="connsiteY30" fmla="*/ 3729193 h 3835942"/>
                    <a:gd name="connsiteX31" fmla="*/ 1581642 w 4510936"/>
                    <a:gd name="connsiteY31" fmla="*/ 3835942 h 3835942"/>
                    <a:gd name="connsiteX32" fmla="*/ 1113971 w 4510936"/>
                    <a:gd name="connsiteY32" fmla="*/ 3835942 h 3835942"/>
                    <a:gd name="connsiteX33" fmla="*/ 836413 w 4510936"/>
                    <a:gd name="connsiteY33" fmla="*/ 3086585 h 3835942"/>
                    <a:gd name="connsiteX34" fmla="*/ 116170 w 4510936"/>
                    <a:gd name="connsiteY34" fmla="*/ 2308285 h 3835942"/>
                    <a:gd name="connsiteX35" fmla="*/ 118297 w 4510936"/>
                    <a:gd name="connsiteY35" fmla="*/ 2287181 h 3835942"/>
                    <a:gd name="connsiteX36" fmla="*/ 98842 w 4510936"/>
                    <a:gd name="connsiteY36" fmla="*/ 2263602 h 3835942"/>
                    <a:gd name="connsiteX37" fmla="*/ 0 w 4510936"/>
                    <a:gd name="connsiteY37" fmla="*/ 1940013 h 3835942"/>
                    <a:gd name="connsiteX38" fmla="*/ 98842 w 4510936"/>
                    <a:gd name="connsiteY38" fmla="*/ 1616424 h 3835942"/>
                    <a:gd name="connsiteX39" fmla="*/ 158494 w 4510936"/>
                    <a:gd name="connsiteY39" fmla="*/ 1544125 h 3835942"/>
                    <a:gd name="connsiteX40" fmla="*/ 138294 w 4510936"/>
                    <a:gd name="connsiteY40" fmla="*/ 1479051 h 3835942"/>
                    <a:gd name="connsiteX41" fmla="*/ 124645 w 4510936"/>
                    <a:gd name="connsiteY41" fmla="*/ 1343654 h 3835942"/>
                    <a:gd name="connsiteX42" fmla="*/ 534966 w 4510936"/>
                    <a:gd name="connsiteY42" fmla="*/ 724623 h 3835942"/>
                    <a:gd name="connsiteX43" fmla="*/ 655270 w 4510936"/>
                    <a:gd name="connsiteY43" fmla="*/ 687278 h 3835942"/>
                    <a:gd name="connsiteX44" fmla="*/ 663127 w 4510936"/>
                    <a:gd name="connsiteY44" fmla="*/ 661967 h 3835942"/>
                    <a:gd name="connsiteX45" fmla="*/ 1282159 w 4510936"/>
                    <a:gd name="connsiteY45" fmla="*/ 251645 h 3835942"/>
                    <a:gd name="connsiteX46" fmla="*/ 1417556 w 4510936"/>
                    <a:gd name="connsiteY46" fmla="*/ 265294 h 3835942"/>
                    <a:gd name="connsiteX47" fmla="*/ 1421411 w 4510936"/>
                    <a:gd name="connsiteY47" fmla="*/ 266491 h 3835942"/>
                    <a:gd name="connsiteX48" fmla="*/ 1478933 w 4510936"/>
                    <a:gd name="connsiteY48" fmla="*/ 196773 h 3835942"/>
                    <a:gd name="connsiteX49" fmla="*/ 1953986 w 4510936"/>
                    <a:gd name="connsiteY4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816101 w 4510936"/>
                    <a:gd name="connsiteY26" fmla="*/ 780685 h 3835942"/>
                    <a:gd name="connsiteX27" fmla="*/ 1455057 w 4510936"/>
                    <a:gd name="connsiteY27" fmla="*/ 898614 h 3835942"/>
                    <a:gd name="connsiteX28" fmla="*/ 1556657 w 4510936"/>
                    <a:gd name="connsiteY28" fmla="*/ 2852599 h 3835942"/>
                    <a:gd name="connsiteX29" fmla="*/ 1580115 w 4510936"/>
                    <a:gd name="connsiteY29" fmla="*/ 3729193 h 3835942"/>
                    <a:gd name="connsiteX30" fmla="*/ 1581642 w 4510936"/>
                    <a:gd name="connsiteY30" fmla="*/ 3835942 h 3835942"/>
                    <a:gd name="connsiteX31" fmla="*/ 1113971 w 4510936"/>
                    <a:gd name="connsiteY31" fmla="*/ 3835942 h 3835942"/>
                    <a:gd name="connsiteX32" fmla="*/ 836413 w 4510936"/>
                    <a:gd name="connsiteY32" fmla="*/ 3086585 h 3835942"/>
                    <a:gd name="connsiteX33" fmla="*/ 116170 w 4510936"/>
                    <a:gd name="connsiteY33" fmla="*/ 2308285 h 3835942"/>
                    <a:gd name="connsiteX34" fmla="*/ 118297 w 4510936"/>
                    <a:gd name="connsiteY34" fmla="*/ 2287181 h 3835942"/>
                    <a:gd name="connsiteX35" fmla="*/ 98842 w 4510936"/>
                    <a:gd name="connsiteY35" fmla="*/ 2263602 h 3835942"/>
                    <a:gd name="connsiteX36" fmla="*/ 0 w 4510936"/>
                    <a:gd name="connsiteY36" fmla="*/ 1940013 h 3835942"/>
                    <a:gd name="connsiteX37" fmla="*/ 98842 w 4510936"/>
                    <a:gd name="connsiteY37" fmla="*/ 1616424 h 3835942"/>
                    <a:gd name="connsiteX38" fmla="*/ 158494 w 4510936"/>
                    <a:gd name="connsiteY38" fmla="*/ 1544125 h 3835942"/>
                    <a:gd name="connsiteX39" fmla="*/ 138294 w 4510936"/>
                    <a:gd name="connsiteY39" fmla="*/ 1479051 h 3835942"/>
                    <a:gd name="connsiteX40" fmla="*/ 124645 w 4510936"/>
                    <a:gd name="connsiteY40" fmla="*/ 1343654 h 3835942"/>
                    <a:gd name="connsiteX41" fmla="*/ 534966 w 4510936"/>
                    <a:gd name="connsiteY41" fmla="*/ 724623 h 3835942"/>
                    <a:gd name="connsiteX42" fmla="*/ 655270 w 4510936"/>
                    <a:gd name="connsiteY42" fmla="*/ 687278 h 3835942"/>
                    <a:gd name="connsiteX43" fmla="*/ 663127 w 4510936"/>
                    <a:gd name="connsiteY43" fmla="*/ 661967 h 3835942"/>
                    <a:gd name="connsiteX44" fmla="*/ 1282159 w 4510936"/>
                    <a:gd name="connsiteY44" fmla="*/ 251645 h 3835942"/>
                    <a:gd name="connsiteX45" fmla="*/ 1417556 w 4510936"/>
                    <a:gd name="connsiteY45" fmla="*/ 265294 h 3835942"/>
                    <a:gd name="connsiteX46" fmla="*/ 1421411 w 4510936"/>
                    <a:gd name="connsiteY46" fmla="*/ 266491 h 3835942"/>
                    <a:gd name="connsiteX47" fmla="*/ 1478933 w 4510936"/>
                    <a:gd name="connsiteY47" fmla="*/ 196773 h 3835942"/>
                    <a:gd name="connsiteX48" fmla="*/ 1953986 w 4510936"/>
                    <a:gd name="connsiteY4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455057 w 4510936"/>
                    <a:gd name="connsiteY26" fmla="*/ 898614 h 3835942"/>
                    <a:gd name="connsiteX27" fmla="*/ 1556657 w 4510936"/>
                    <a:gd name="connsiteY27" fmla="*/ 2852599 h 3835942"/>
                    <a:gd name="connsiteX28" fmla="*/ 1580115 w 4510936"/>
                    <a:gd name="connsiteY28" fmla="*/ 3729193 h 3835942"/>
                    <a:gd name="connsiteX29" fmla="*/ 1581642 w 4510936"/>
                    <a:gd name="connsiteY29" fmla="*/ 3835942 h 3835942"/>
                    <a:gd name="connsiteX30" fmla="*/ 1113971 w 4510936"/>
                    <a:gd name="connsiteY30" fmla="*/ 3835942 h 3835942"/>
                    <a:gd name="connsiteX31" fmla="*/ 836413 w 4510936"/>
                    <a:gd name="connsiteY31" fmla="*/ 3086585 h 3835942"/>
                    <a:gd name="connsiteX32" fmla="*/ 116170 w 4510936"/>
                    <a:gd name="connsiteY32" fmla="*/ 2308285 h 3835942"/>
                    <a:gd name="connsiteX33" fmla="*/ 118297 w 4510936"/>
                    <a:gd name="connsiteY33" fmla="*/ 2287181 h 3835942"/>
                    <a:gd name="connsiteX34" fmla="*/ 98842 w 4510936"/>
                    <a:gd name="connsiteY34" fmla="*/ 2263602 h 3835942"/>
                    <a:gd name="connsiteX35" fmla="*/ 0 w 4510936"/>
                    <a:gd name="connsiteY35" fmla="*/ 1940013 h 3835942"/>
                    <a:gd name="connsiteX36" fmla="*/ 98842 w 4510936"/>
                    <a:gd name="connsiteY36" fmla="*/ 1616424 h 3835942"/>
                    <a:gd name="connsiteX37" fmla="*/ 158494 w 4510936"/>
                    <a:gd name="connsiteY37" fmla="*/ 1544125 h 3835942"/>
                    <a:gd name="connsiteX38" fmla="*/ 138294 w 4510936"/>
                    <a:gd name="connsiteY38" fmla="*/ 1479051 h 3835942"/>
                    <a:gd name="connsiteX39" fmla="*/ 124645 w 4510936"/>
                    <a:gd name="connsiteY39" fmla="*/ 1343654 h 3835942"/>
                    <a:gd name="connsiteX40" fmla="*/ 534966 w 4510936"/>
                    <a:gd name="connsiteY40" fmla="*/ 724623 h 3835942"/>
                    <a:gd name="connsiteX41" fmla="*/ 655270 w 4510936"/>
                    <a:gd name="connsiteY41" fmla="*/ 687278 h 3835942"/>
                    <a:gd name="connsiteX42" fmla="*/ 663127 w 4510936"/>
                    <a:gd name="connsiteY42" fmla="*/ 661967 h 3835942"/>
                    <a:gd name="connsiteX43" fmla="*/ 1282159 w 4510936"/>
                    <a:gd name="connsiteY43" fmla="*/ 251645 h 3835942"/>
                    <a:gd name="connsiteX44" fmla="*/ 1417556 w 4510936"/>
                    <a:gd name="connsiteY44" fmla="*/ 265294 h 3835942"/>
                    <a:gd name="connsiteX45" fmla="*/ 1421411 w 4510936"/>
                    <a:gd name="connsiteY45" fmla="*/ 266491 h 3835942"/>
                    <a:gd name="connsiteX46" fmla="*/ 1478933 w 4510936"/>
                    <a:gd name="connsiteY46" fmla="*/ 196773 h 3835942"/>
                    <a:gd name="connsiteX47" fmla="*/ 1953986 w 4510936"/>
                    <a:gd name="connsiteY4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676400 w 4510936"/>
                    <a:gd name="connsiteY22" fmla="*/ 1096370 h 3835942"/>
                    <a:gd name="connsiteX23" fmla="*/ 1919514 w 4510936"/>
                    <a:gd name="connsiteY23" fmla="*/ 1168942 h 3835942"/>
                    <a:gd name="connsiteX24" fmla="*/ 1850570 w 4510936"/>
                    <a:gd name="connsiteY24" fmla="*/ 2130513 h 3835942"/>
                    <a:gd name="connsiteX25" fmla="*/ 2148114 w 4510936"/>
                    <a:gd name="connsiteY25" fmla="*/ 1901913 h 3835942"/>
                    <a:gd name="connsiteX26" fmla="*/ 1556657 w 4510936"/>
                    <a:gd name="connsiteY26" fmla="*/ 2852599 h 3835942"/>
                    <a:gd name="connsiteX27" fmla="*/ 1580115 w 4510936"/>
                    <a:gd name="connsiteY27" fmla="*/ 3729193 h 3835942"/>
                    <a:gd name="connsiteX28" fmla="*/ 1581642 w 4510936"/>
                    <a:gd name="connsiteY28" fmla="*/ 3835942 h 3835942"/>
                    <a:gd name="connsiteX29" fmla="*/ 1113971 w 4510936"/>
                    <a:gd name="connsiteY29" fmla="*/ 3835942 h 3835942"/>
                    <a:gd name="connsiteX30" fmla="*/ 836413 w 4510936"/>
                    <a:gd name="connsiteY30" fmla="*/ 3086585 h 3835942"/>
                    <a:gd name="connsiteX31" fmla="*/ 116170 w 4510936"/>
                    <a:gd name="connsiteY31" fmla="*/ 2308285 h 3835942"/>
                    <a:gd name="connsiteX32" fmla="*/ 118297 w 4510936"/>
                    <a:gd name="connsiteY32" fmla="*/ 2287181 h 3835942"/>
                    <a:gd name="connsiteX33" fmla="*/ 98842 w 4510936"/>
                    <a:gd name="connsiteY33" fmla="*/ 2263602 h 3835942"/>
                    <a:gd name="connsiteX34" fmla="*/ 0 w 4510936"/>
                    <a:gd name="connsiteY34" fmla="*/ 1940013 h 3835942"/>
                    <a:gd name="connsiteX35" fmla="*/ 98842 w 4510936"/>
                    <a:gd name="connsiteY35" fmla="*/ 1616424 h 3835942"/>
                    <a:gd name="connsiteX36" fmla="*/ 158494 w 4510936"/>
                    <a:gd name="connsiteY36" fmla="*/ 1544125 h 3835942"/>
                    <a:gd name="connsiteX37" fmla="*/ 138294 w 4510936"/>
                    <a:gd name="connsiteY37" fmla="*/ 1479051 h 3835942"/>
                    <a:gd name="connsiteX38" fmla="*/ 124645 w 4510936"/>
                    <a:gd name="connsiteY38" fmla="*/ 1343654 h 3835942"/>
                    <a:gd name="connsiteX39" fmla="*/ 534966 w 4510936"/>
                    <a:gd name="connsiteY39" fmla="*/ 724623 h 3835942"/>
                    <a:gd name="connsiteX40" fmla="*/ 655270 w 4510936"/>
                    <a:gd name="connsiteY40" fmla="*/ 687278 h 3835942"/>
                    <a:gd name="connsiteX41" fmla="*/ 663127 w 4510936"/>
                    <a:gd name="connsiteY41" fmla="*/ 661967 h 3835942"/>
                    <a:gd name="connsiteX42" fmla="*/ 1282159 w 4510936"/>
                    <a:gd name="connsiteY42" fmla="*/ 251645 h 3835942"/>
                    <a:gd name="connsiteX43" fmla="*/ 1417556 w 4510936"/>
                    <a:gd name="connsiteY43" fmla="*/ 265294 h 3835942"/>
                    <a:gd name="connsiteX44" fmla="*/ 1421411 w 4510936"/>
                    <a:gd name="connsiteY44" fmla="*/ 266491 h 3835942"/>
                    <a:gd name="connsiteX45" fmla="*/ 1478933 w 4510936"/>
                    <a:gd name="connsiteY45" fmla="*/ 196773 h 3835942"/>
                    <a:gd name="connsiteX46" fmla="*/ 1953986 w 4510936"/>
                    <a:gd name="connsiteY4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919514 w 4510936"/>
                    <a:gd name="connsiteY22" fmla="*/ 1168942 h 3835942"/>
                    <a:gd name="connsiteX23" fmla="*/ 1850570 w 4510936"/>
                    <a:gd name="connsiteY23" fmla="*/ 2130513 h 3835942"/>
                    <a:gd name="connsiteX24" fmla="*/ 2148114 w 4510936"/>
                    <a:gd name="connsiteY24" fmla="*/ 1901913 h 3835942"/>
                    <a:gd name="connsiteX25" fmla="*/ 1556657 w 4510936"/>
                    <a:gd name="connsiteY25" fmla="*/ 2852599 h 3835942"/>
                    <a:gd name="connsiteX26" fmla="*/ 1580115 w 4510936"/>
                    <a:gd name="connsiteY26" fmla="*/ 3729193 h 3835942"/>
                    <a:gd name="connsiteX27" fmla="*/ 1581642 w 4510936"/>
                    <a:gd name="connsiteY27" fmla="*/ 3835942 h 3835942"/>
                    <a:gd name="connsiteX28" fmla="*/ 1113971 w 4510936"/>
                    <a:gd name="connsiteY28" fmla="*/ 3835942 h 3835942"/>
                    <a:gd name="connsiteX29" fmla="*/ 836413 w 4510936"/>
                    <a:gd name="connsiteY29" fmla="*/ 3086585 h 3835942"/>
                    <a:gd name="connsiteX30" fmla="*/ 116170 w 4510936"/>
                    <a:gd name="connsiteY30" fmla="*/ 2308285 h 3835942"/>
                    <a:gd name="connsiteX31" fmla="*/ 118297 w 4510936"/>
                    <a:gd name="connsiteY31" fmla="*/ 2287181 h 3835942"/>
                    <a:gd name="connsiteX32" fmla="*/ 98842 w 4510936"/>
                    <a:gd name="connsiteY32" fmla="*/ 2263602 h 3835942"/>
                    <a:gd name="connsiteX33" fmla="*/ 0 w 4510936"/>
                    <a:gd name="connsiteY33" fmla="*/ 1940013 h 3835942"/>
                    <a:gd name="connsiteX34" fmla="*/ 98842 w 4510936"/>
                    <a:gd name="connsiteY34" fmla="*/ 1616424 h 3835942"/>
                    <a:gd name="connsiteX35" fmla="*/ 158494 w 4510936"/>
                    <a:gd name="connsiteY35" fmla="*/ 1544125 h 3835942"/>
                    <a:gd name="connsiteX36" fmla="*/ 138294 w 4510936"/>
                    <a:gd name="connsiteY36" fmla="*/ 1479051 h 3835942"/>
                    <a:gd name="connsiteX37" fmla="*/ 124645 w 4510936"/>
                    <a:gd name="connsiteY37" fmla="*/ 1343654 h 3835942"/>
                    <a:gd name="connsiteX38" fmla="*/ 534966 w 4510936"/>
                    <a:gd name="connsiteY38" fmla="*/ 724623 h 3835942"/>
                    <a:gd name="connsiteX39" fmla="*/ 655270 w 4510936"/>
                    <a:gd name="connsiteY39" fmla="*/ 687278 h 3835942"/>
                    <a:gd name="connsiteX40" fmla="*/ 663127 w 4510936"/>
                    <a:gd name="connsiteY40" fmla="*/ 661967 h 3835942"/>
                    <a:gd name="connsiteX41" fmla="*/ 1282159 w 4510936"/>
                    <a:gd name="connsiteY41" fmla="*/ 251645 h 3835942"/>
                    <a:gd name="connsiteX42" fmla="*/ 1417556 w 4510936"/>
                    <a:gd name="connsiteY42" fmla="*/ 265294 h 3835942"/>
                    <a:gd name="connsiteX43" fmla="*/ 1421411 w 4510936"/>
                    <a:gd name="connsiteY43" fmla="*/ 266491 h 3835942"/>
                    <a:gd name="connsiteX44" fmla="*/ 1478933 w 4510936"/>
                    <a:gd name="connsiteY44" fmla="*/ 196773 h 3835942"/>
                    <a:gd name="connsiteX45" fmla="*/ 1953986 w 4510936"/>
                    <a:gd name="connsiteY45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034142 w 4510936"/>
                    <a:gd name="connsiteY21" fmla="*/ 1807570 h 3835942"/>
                    <a:gd name="connsiteX22" fmla="*/ 1850570 w 4510936"/>
                    <a:gd name="connsiteY22" fmla="*/ 2130513 h 3835942"/>
                    <a:gd name="connsiteX23" fmla="*/ 2148114 w 4510936"/>
                    <a:gd name="connsiteY23" fmla="*/ 1901913 h 3835942"/>
                    <a:gd name="connsiteX24" fmla="*/ 1556657 w 4510936"/>
                    <a:gd name="connsiteY24" fmla="*/ 2852599 h 3835942"/>
                    <a:gd name="connsiteX25" fmla="*/ 1580115 w 4510936"/>
                    <a:gd name="connsiteY25" fmla="*/ 3729193 h 3835942"/>
                    <a:gd name="connsiteX26" fmla="*/ 1581642 w 4510936"/>
                    <a:gd name="connsiteY26" fmla="*/ 3835942 h 3835942"/>
                    <a:gd name="connsiteX27" fmla="*/ 1113971 w 4510936"/>
                    <a:gd name="connsiteY27" fmla="*/ 3835942 h 3835942"/>
                    <a:gd name="connsiteX28" fmla="*/ 836413 w 4510936"/>
                    <a:gd name="connsiteY28" fmla="*/ 3086585 h 3835942"/>
                    <a:gd name="connsiteX29" fmla="*/ 116170 w 4510936"/>
                    <a:gd name="connsiteY29" fmla="*/ 2308285 h 3835942"/>
                    <a:gd name="connsiteX30" fmla="*/ 118297 w 4510936"/>
                    <a:gd name="connsiteY30" fmla="*/ 2287181 h 3835942"/>
                    <a:gd name="connsiteX31" fmla="*/ 98842 w 4510936"/>
                    <a:gd name="connsiteY31" fmla="*/ 2263602 h 3835942"/>
                    <a:gd name="connsiteX32" fmla="*/ 0 w 4510936"/>
                    <a:gd name="connsiteY32" fmla="*/ 1940013 h 3835942"/>
                    <a:gd name="connsiteX33" fmla="*/ 98842 w 4510936"/>
                    <a:gd name="connsiteY33" fmla="*/ 1616424 h 3835942"/>
                    <a:gd name="connsiteX34" fmla="*/ 158494 w 4510936"/>
                    <a:gd name="connsiteY34" fmla="*/ 1544125 h 3835942"/>
                    <a:gd name="connsiteX35" fmla="*/ 138294 w 4510936"/>
                    <a:gd name="connsiteY35" fmla="*/ 1479051 h 3835942"/>
                    <a:gd name="connsiteX36" fmla="*/ 124645 w 4510936"/>
                    <a:gd name="connsiteY36" fmla="*/ 1343654 h 3835942"/>
                    <a:gd name="connsiteX37" fmla="*/ 534966 w 4510936"/>
                    <a:gd name="connsiteY37" fmla="*/ 724623 h 3835942"/>
                    <a:gd name="connsiteX38" fmla="*/ 655270 w 4510936"/>
                    <a:gd name="connsiteY38" fmla="*/ 687278 h 3835942"/>
                    <a:gd name="connsiteX39" fmla="*/ 663127 w 4510936"/>
                    <a:gd name="connsiteY39" fmla="*/ 661967 h 3835942"/>
                    <a:gd name="connsiteX40" fmla="*/ 1282159 w 4510936"/>
                    <a:gd name="connsiteY40" fmla="*/ 251645 h 3835942"/>
                    <a:gd name="connsiteX41" fmla="*/ 1417556 w 4510936"/>
                    <a:gd name="connsiteY41" fmla="*/ 265294 h 3835942"/>
                    <a:gd name="connsiteX42" fmla="*/ 1421411 w 4510936"/>
                    <a:gd name="connsiteY42" fmla="*/ 266491 h 3835942"/>
                    <a:gd name="connsiteX43" fmla="*/ 1478933 w 4510936"/>
                    <a:gd name="connsiteY43" fmla="*/ 196773 h 3835942"/>
                    <a:gd name="connsiteX44" fmla="*/ 1953986 w 4510936"/>
                    <a:gd name="connsiteY44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562100 w 4510936"/>
                    <a:gd name="connsiteY20" fmla="*/ 1896471 h 3835942"/>
                    <a:gd name="connsiteX21" fmla="*/ 1850570 w 4510936"/>
                    <a:gd name="connsiteY21" fmla="*/ 2130513 h 3835942"/>
                    <a:gd name="connsiteX22" fmla="*/ 2148114 w 4510936"/>
                    <a:gd name="connsiteY22" fmla="*/ 1901913 h 3835942"/>
                    <a:gd name="connsiteX23" fmla="*/ 1556657 w 4510936"/>
                    <a:gd name="connsiteY23" fmla="*/ 2852599 h 3835942"/>
                    <a:gd name="connsiteX24" fmla="*/ 1580115 w 4510936"/>
                    <a:gd name="connsiteY24" fmla="*/ 3729193 h 3835942"/>
                    <a:gd name="connsiteX25" fmla="*/ 1581642 w 4510936"/>
                    <a:gd name="connsiteY25" fmla="*/ 3835942 h 3835942"/>
                    <a:gd name="connsiteX26" fmla="*/ 1113971 w 4510936"/>
                    <a:gd name="connsiteY26" fmla="*/ 3835942 h 3835942"/>
                    <a:gd name="connsiteX27" fmla="*/ 836413 w 4510936"/>
                    <a:gd name="connsiteY27" fmla="*/ 3086585 h 3835942"/>
                    <a:gd name="connsiteX28" fmla="*/ 116170 w 4510936"/>
                    <a:gd name="connsiteY28" fmla="*/ 2308285 h 3835942"/>
                    <a:gd name="connsiteX29" fmla="*/ 118297 w 4510936"/>
                    <a:gd name="connsiteY29" fmla="*/ 2287181 h 3835942"/>
                    <a:gd name="connsiteX30" fmla="*/ 98842 w 4510936"/>
                    <a:gd name="connsiteY30" fmla="*/ 2263602 h 3835942"/>
                    <a:gd name="connsiteX31" fmla="*/ 0 w 4510936"/>
                    <a:gd name="connsiteY31" fmla="*/ 1940013 h 3835942"/>
                    <a:gd name="connsiteX32" fmla="*/ 98842 w 4510936"/>
                    <a:gd name="connsiteY32" fmla="*/ 1616424 h 3835942"/>
                    <a:gd name="connsiteX33" fmla="*/ 158494 w 4510936"/>
                    <a:gd name="connsiteY33" fmla="*/ 1544125 h 3835942"/>
                    <a:gd name="connsiteX34" fmla="*/ 138294 w 4510936"/>
                    <a:gd name="connsiteY34" fmla="*/ 1479051 h 3835942"/>
                    <a:gd name="connsiteX35" fmla="*/ 124645 w 4510936"/>
                    <a:gd name="connsiteY35" fmla="*/ 1343654 h 3835942"/>
                    <a:gd name="connsiteX36" fmla="*/ 534966 w 4510936"/>
                    <a:gd name="connsiteY36" fmla="*/ 724623 h 3835942"/>
                    <a:gd name="connsiteX37" fmla="*/ 655270 w 4510936"/>
                    <a:gd name="connsiteY37" fmla="*/ 687278 h 3835942"/>
                    <a:gd name="connsiteX38" fmla="*/ 663127 w 4510936"/>
                    <a:gd name="connsiteY38" fmla="*/ 661967 h 3835942"/>
                    <a:gd name="connsiteX39" fmla="*/ 1282159 w 4510936"/>
                    <a:gd name="connsiteY39" fmla="*/ 251645 h 3835942"/>
                    <a:gd name="connsiteX40" fmla="*/ 1417556 w 4510936"/>
                    <a:gd name="connsiteY40" fmla="*/ 265294 h 3835942"/>
                    <a:gd name="connsiteX41" fmla="*/ 1421411 w 4510936"/>
                    <a:gd name="connsiteY41" fmla="*/ 266491 h 3835942"/>
                    <a:gd name="connsiteX42" fmla="*/ 1478933 w 4510936"/>
                    <a:gd name="connsiteY42" fmla="*/ 196773 h 3835942"/>
                    <a:gd name="connsiteX43" fmla="*/ 1953986 w 4510936"/>
                    <a:gd name="connsiteY43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081314 w 4510936"/>
                    <a:gd name="connsiteY19" fmla="*/ 2061571 h 3835942"/>
                    <a:gd name="connsiteX20" fmla="*/ 1850570 w 4510936"/>
                    <a:gd name="connsiteY20" fmla="*/ 2130513 h 3835942"/>
                    <a:gd name="connsiteX21" fmla="*/ 2148114 w 4510936"/>
                    <a:gd name="connsiteY21" fmla="*/ 1901913 h 3835942"/>
                    <a:gd name="connsiteX22" fmla="*/ 1556657 w 4510936"/>
                    <a:gd name="connsiteY22" fmla="*/ 2852599 h 3835942"/>
                    <a:gd name="connsiteX23" fmla="*/ 1580115 w 4510936"/>
                    <a:gd name="connsiteY23" fmla="*/ 3729193 h 3835942"/>
                    <a:gd name="connsiteX24" fmla="*/ 1581642 w 4510936"/>
                    <a:gd name="connsiteY24" fmla="*/ 3835942 h 3835942"/>
                    <a:gd name="connsiteX25" fmla="*/ 1113971 w 4510936"/>
                    <a:gd name="connsiteY25" fmla="*/ 3835942 h 3835942"/>
                    <a:gd name="connsiteX26" fmla="*/ 836413 w 4510936"/>
                    <a:gd name="connsiteY26" fmla="*/ 3086585 h 3835942"/>
                    <a:gd name="connsiteX27" fmla="*/ 116170 w 4510936"/>
                    <a:gd name="connsiteY27" fmla="*/ 2308285 h 3835942"/>
                    <a:gd name="connsiteX28" fmla="*/ 118297 w 4510936"/>
                    <a:gd name="connsiteY28" fmla="*/ 2287181 h 3835942"/>
                    <a:gd name="connsiteX29" fmla="*/ 98842 w 4510936"/>
                    <a:gd name="connsiteY29" fmla="*/ 2263602 h 3835942"/>
                    <a:gd name="connsiteX30" fmla="*/ 0 w 4510936"/>
                    <a:gd name="connsiteY30" fmla="*/ 1940013 h 3835942"/>
                    <a:gd name="connsiteX31" fmla="*/ 98842 w 4510936"/>
                    <a:gd name="connsiteY31" fmla="*/ 1616424 h 3835942"/>
                    <a:gd name="connsiteX32" fmla="*/ 158494 w 4510936"/>
                    <a:gd name="connsiteY32" fmla="*/ 1544125 h 3835942"/>
                    <a:gd name="connsiteX33" fmla="*/ 138294 w 4510936"/>
                    <a:gd name="connsiteY33" fmla="*/ 1479051 h 3835942"/>
                    <a:gd name="connsiteX34" fmla="*/ 124645 w 4510936"/>
                    <a:gd name="connsiteY34" fmla="*/ 1343654 h 3835942"/>
                    <a:gd name="connsiteX35" fmla="*/ 534966 w 4510936"/>
                    <a:gd name="connsiteY35" fmla="*/ 724623 h 3835942"/>
                    <a:gd name="connsiteX36" fmla="*/ 655270 w 4510936"/>
                    <a:gd name="connsiteY36" fmla="*/ 687278 h 3835942"/>
                    <a:gd name="connsiteX37" fmla="*/ 663127 w 4510936"/>
                    <a:gd name="connsiteY37" fmla="*/ 661967 h 3835942"/>
                    <a:gd name="connsiteX38" fmla="*/ 1282159 w 4510936"/>
                    <a:gd name="connsiteY38" fmla="*/ 251645 h 3835942"/>
                    <a:gd name="connsiteX39" fmla="*/ 1417556 w 4510936"/>
                    <a:gd name="connsiteY39" fmla="*/ 265294 h 3835942"/>
                    <a:gd name="connsiteX40" fmla="*/ 1421411 w 4510936"/>
                    <a:gd name="connsiteY40" fmla="*/ 266491 h 3835942"/>
                    <a:gd name="connsiteX41" fmla="*/ 1478933 w 4510936"/>
                    <a:gd name="connsiteY41" fmla="*/ 196773 h 3835942"/>
                    <a:gd name="connsiteX42" fmla="*/ 1953986 w 4510936"/>
                    <a:gd name="connsiteY42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1850570 w 4510936"/>
                    <a:gd name="connsiteY19" fmla="*/ 2130513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770743 w 4510936"/>
                    <a:gd name="connsiteY18" fmla="*/ 2832642 h 3835942"/>
                    <a:gd name="connsiteX19" fmla="*/ 2133865 w 4510936"/>
                    <a:gd name="connsiteY19" fmla="*/ 1977965 h 3835942"/>
                    <a:gd name="connsiteX20" fmla="*/ 2148114 w 4510936"/>
                    <a:gd name="connsiteY20" fmla="*/ 1901913 h 3835942"/>
                    <a:gd name="connsiteX21" fmla="*/ 1556657 w 4510936"/>
                    <a:gd name="connsiteY21" fmla="*/ 2852599 h 3835942"/>
                    <a:gd name="connsiteX22" fmla="*/ 1580115 w 4510936"/>
                    <a:gd name="connsiteY22" fmla="*/ 3729193 h 3835942"/>
                    <a:gd name="connsiteX23" fmla="*/ 1581642 w 4510936"/>
                    <a:gd name="connsiteY23" fmla="*/ 3835942 h 3835942"/>
                    <a:gd name="connsiteX24" fmla="*/ 1113971 w 4510936"/>
                    <a:gd name="connsiteY24" fmla="*/ 3835942 h 3835942"/>
                    <a:gd name="connsiteX25" fmla="*/ 836413 w 4510936"/>
                    <a:gd name="connsiteY25" fmla="*/ 3086585 h 3835942"/>
                    <a:gd name="connsiteX26" fmla="*/ 116170 w 4510936"/>
                    <a:gd name="connsiteY26" fmla="*/ 2308285 h 3835942"/>
                    <a:gd name="connsiteX27" fmla="*/ 118297 w 4510936"/>
                    <a:gd name="connsiteY27" fmla="*/ 2287181 h 3835942"/>
                    <a:gd name="connsiteX28" fmla="*/ 98842 w 4510936"/>
                    <a:gd name="connsiteY28" fmla="*/ 2263602 h 3835942"/>
                    <a:gd name="connsiteX29" fmla="*/ 0 w 4510936"/>
                    <a:gd name="connsiteY29" fmla="*/ 1940013 h 3835942"/>
                    <a:gd name="connsiteX30" fmla="*/ 98842 w 4510936"/>
                    <a:gd name="connsiteY30" fmla="*/ 1616424 h 3835942"/>
                    <a:gd name="connsiteX31" fmla="*/ 158494 w 4510936"/>
                    <a:gd name="connsiteY31" fmla="*/ 1544125 h 3835942"/>
                    <a:gd name="connsiteX32" fmla="*/ 138294 w 4510936"/>
                    <a:gd name="connsiteY32" fmla="*/ 1479051 h 3835942"/>
                    <a:gd name="connsiteX33" fmla="*/ 124645 w 4510936"/>
                    <a:gd name="connsiteY33" fmla="*/ 1343654 h 3835942"/>
                    <a:gd name="connsiteX34" fmla="*/ 534966 w 4510936"/>
                    <a:gd name="connsiteY34" fmla="*/ 724623 h 3835942"/>
                    <a:gd name="connsiteX35" fmla="*/ 655270 w 4510936"/>
                    <a:gd name="connsiteY35" fmla="*/ 687278 h 3835942"/>
                    <a:gd name="connsiteX36" fmla="*/ 663127 w 4510936"/>
                    <a:gd name="connsiteY36" fmla="*/ 661967 h 3835942"/>
                    <a:gd name="connsiteX37" fmla="*/ 1282159 w 4510936"/>
                    <a:gd name="connsiteY37" fmla="*/ 251645 h 3835942"/>
                    <a:gd name="connsiteX38" fmla="*/ 1417556 w 4510936"/>
                    <a:gd name="connsiteY38" fmla="*/ 265294 h 3835942"/>
                    <a:gd name="connsiteX39" fmla="*/ 1421411 w 4510936"/>
                    <a:gd name="connsiteY39" fmla="*/ 266491 h 3835942"/>
                    <a:gd name="connsiteX40" fmla="*/ 1478933 w 4510936"/>
                    <a:gd name="connsiteY40" fmla="*/ 196773 h 3835942"/>
                    <a:gd name="connsiteX41" fmla="*/ 1953986 w 4510936"/>
                    <a:gd name="connsiteY41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33865 w 4510936"/>
                    <a:gd name="connsiteY18" fmla="*/ 1977965 h 3835942"/>
                    <a:gd name="connsiteX19" fmla="*/ 2148114 w 4510936"/>
                    <a:gd name="connsiteY19" fmla="*/ 1901913 h 3835942"/>
                    <a:gd name="connsiteX20" fmla="*/ 1556657 w 4510936"/>
                    <a:gd name="connsiteY20" fmla="*/ 2852599 h 3835942"/>
                    <a:gd name="connsiteX21" fmla="*/ 1580115 w 4510936"/>
                    <a:gd name="connsiteY21" fmla="*/ 3729193 h 3835942"/>
                    <a:gd name="connsiteX22" fmla="*/ 1581642 w 4510936"/>
                    <a:gd name="connsiteY22" fmla="*/ 3835942 h 3835942"/>
                    <a:gd name="connsiteX23" fmla="*/ 1113971 w 4510936"/>
                    <a:gd name="connsiteY23" fmla="*/ 3835942 h 3835942"/>
                    <a:gd name="connsiteX24" fmla="*/ 836413 w 4510936"/>
                    <a:gd name="connsiteY24" fmla="*/ 3086585 h 3835942"/>
                    <a:gd name="connsiteX25" fmla="*/ 116170 w 4510936"/>
                    <a:gd name="connsiteY25" fmla="*/ 2308285 h 3835942"/>
                    <a:gd name="connsiteX26" fmla="*/ 118297 w 4510936"/>
                    <a:gd name="connsiteY26" fmla="*/ 2287181 h 3835942"/>
                    <a:gd name="connsiteX27" fmla="*/ 98842 w 4510936"/>
                    <a:gd name="connsiteY27" fmla="*/ 2263602 h 3835942"/>
                    <a:gd name="connsiteX28" fmla="*/ 0 w 4510936"/>
                    <a:gd name="connsiteY28" fmla="*/ 1940013 h 3835942"/>
                    <a:gd name="connsiteX29" fmla="*/ 98842 w 4510936"/>
                    <a:gd name="connsiteY29" fmla="*/ 1616424 h 3835942"/>
                    <a:gd name="connsiteX30" fmla="*/ 158494 w 4510936"/>
                    <a:gd name="connsiteY30" fmla="*/ 1544125 h 3835942"/>
                    <a:gd name="connsiteX31" fmla="*/ 138294 w 4510936"/>
                    <a:gd name="connsiteY31" fmla="*/ 1479051 h 3835942"/>
                    <a:gd name="connsiteX32" fmla="*/ 124645 w 4510936"/>
                    <a:gd name="connsiteY32" fmla="*/ 1343654 h 3835942"/>
                    <a:gd name="connsiteX33" fmla="*/ 534966 w 4510936"/>
                    <a:gd name="connsiteY33" fmla="*/ 724623 h 3835942"/>
                    <a:gd name="connsiteX34" fmla="*/ 655270 w 4510936"/>
                    <a:gd name="connsiteY34" fmla="*/ 687278 h 3835942"/>
                    <a:gd name="connsiteX35" fmla="*/ 663127 w 4510936"/>
                    <a:gd name="connsiteY35" fmla="*/ 661967 h 3835942"/>
                    <a:gd name="connsiteX36" fmla="*/ 1282159 w 4510936"/>
                    <a:gd name="connsiteY36" fmla="*/ 251645 h 3835942"/>
                    <a:gd name="connsiteX37" fmla="*/ 1417556 w 4510936"/>
                    <a:gd name="connsiteY37" fmla="*/ 265294 h 3835942"/>
                    <a:gd name="connsiteX38" fmla="*/ 1421411 w 4510936"/>
                    <a:gd name="connsiteY38" fmla="*/ 266491 h 3835942"/>
                    <a:gd name="connsiteX39" fmla="*/ 1478933 w 4510936"/>
                    <a:gd name="connsiteY39" fmla="*/ 196773 h 3835942"/>
                    <a:gd name="connsiteX40" fmla="*/ 1953986 w 4510936"/>
                    <a:gd name="connsiteY40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2148114 w 4510936"/>
                    <a:gd name="connsiteY18" fmla="*/ 1901913 h 3835942"/>
                    <a:gd name="connsiteX19" fmla="*/ 1556657 w 4510936"/>
                    <a:gd name="connsiteY19" fmla="*/ 2852599 h 3835942"/>
                    <a:gd name="connsiteX20" fmla="*/ 1580115 w 4510936"/>
                    <a:gd name="connsiteY20" fmla="*/ 3729193 h 3835942"/>
                    <a:gd name="connsiteX21" fmla="*/ 1581642 w 4510936"/>
                    <a:gd name="connsiteY21" fmla="*/ 3835942 h 3835942"/>
                    <a:gd name="connsiteX22" fmla="*/ 1113971 w 4510936"/>
                    <a:gd name="connsiteY22" fmla="*/ 3835942 h 3835942"/>
                    <a:gd name="connsiteX23" fmla="*/ 836413 w 4510936"/>
                    <a:gd name="connsiteY23" fmla="*/ 3086585 h 3835942"/>
                    <a:gd name="connsiteX24" fmla="*/ 116170 w 4510936"/>
                    <a:gd name="connsiteY24" fmla="*/ 2308285 h 3835942"/>
                    <a:gd name="connsiteX25" fmla="*/ 118297 w 4510936"/>
                    <a:gd name="connsiteY25" fmla="*/ 2287181 h 3835942"/>
                    <a:gd name="connsiteX26" fmla="*/ 98842 w 4510936"/>
                    <a:gd name="connsiteY26" fmla="*/ 2263602 h 3835942"/>
                    <a:gd name="connsiteX27" fmla="*/ 0 w 4510936"/>
                    <a:gd name="connsiteY27" fmla="*/ 1940013 h 3835942"/>
                    <a:gd name="connsiteX28" fmla="*/ 98842 w 4510936"/>
                    <a:gd name="connsiteY28" fmla="*/ 1616424 h 3835942"/>
                    <a:gd name="connsiteX29" fmla="*/ 158494 w 4510936"/>
                    <a:gd name="connsiteY29" fmla="*/ 1544125 h 3835942"/>
                    <a:gd name="connsiteX30" fmla="*/ 138294 w 4510936"/>
                    <a:gd name="connsiteY30" fmla="*/ 1479051 h 3835942"/>
                    <a:gd name="connsiteX31" fmla="*/ 124645 w 4510936"/>
                    <a:gd name="connsiteY31" fmla="*/ 1343654 h 3835942"/>
                    <a:gd name="connsiteX32" fmla="*/ 534966 w 4510936"/>
                    <a:gd name="connsiteY32" fmla="*/ 724623 h 3835942"/>
                    <a:gd name="connsiteX33" fmla="*/ 655270 w 4510936"/>
                    <a:gd name="connsiteY33" fmla="*/ 687278 h 3835942"/>
                    <a:gd name="connsiteX34" fmla="*/ 663127 w 4510936"/>
                    <a:gd name="connsiteY34" fmla="*/ 661967 h 3835942"/>
                    <a:gd name="connsiteX35" fmla="*/ 1282159 w 4510936"/>
                    <a:gd name="connsiteY35" fmla="*/ 251645 h 3835942"/>
                    <a:gd name="connsiteX36" fmla="*/ 1417556 w 4510936"/>
                    <a:gd name="connsiteY36" fmla="*/ 265294 h 3835942"/>
                    <a:gd name="connsiteX37" fmla="*/ 1421411 w 4510936"/>
                    <a:gd name="connsiteY37" fmla="*/ 266491 h 3835942"/>
                    <a:gd name="connsiteX38" fmla="*/ 1478933 w 4510936"/>
                    <a:gd name="connsiteY38" fmla="*/ 196773 h 3835942"/>
                    <a:gd name="connsiteX39" fmla="*/ 1953986 w 4510936"/>
                    <a:gd name="connsiteY39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792429 w 4510936"/>
                    <a:gd name="connsiteY17" fmla="*/ 3610035 h 3835942"/>
                    <a:gd name="connsiteX18" fmla="*/ 1556657 w 4510936"/>
                    <a:gd name="connsiteY18" fmla="*/ 2852599 h 3835942"/>
                    <a:gd name="connsiteX19" fmla="*/ 1580115 w 4510936"/>
                    <a:gd name="connsiteY19" fmla="*/ 3729193 h 3835942"/>
                    <a:gd name="connsiteX20" fmla="*/ 1581642 w 4510936"/>
                    <a:gd name="connsiteY20" fmla="*/ 3835942 h 3835942"/>
                    <a:gd name="connsiteX21" fmla="*/ 1113971 w 4510936"/>
                    <a:gd name="connsiteY21" fmla="*/ 3835942 h 3835942"/>
                    <a:gd name="connsiteX22" fmla="*/ 836413 w 4510936"/>
                    <a:gd name="connsiteY22" fmla="*/ 3086585 h 3835942"/>
                    <a:gd name="connsiteX23" fmla="*/ 116170 w 4510936"/>
                    <a:gd name="connsiteY23" fmla="*/ 2308285 h 3835942"/>
                    <a:gd name="connsiteX24" fmla="*/ 118297 w 4510936"/>
                    <a:gd name="connsiteY24" fmla="*/ 2287181 h 3835942"/>
                    <a:gd name="connsiteX25" fmla="*/ 98842 w 4510936"/>
                    <a:gd name="connsiteY25" fmla="*/ 2263602 h 3835942"/>
                    <a:gd name="connsiteX26" fmla="*/ 0 w 4510936"/>
                    <a:gd name="connsiteY26" fmla="*/ 1940013 h 3835942"/>
                    <a:gd name="connsiteX27" fmla="*/ 98842 w 4510936"/>
                    <a:gd name="connsiteY27" fmla="*/ 1616424 h 3835942"/>
                    <a:gd name="connsiteX28" fmla="*/ 158494 w 4510936"/>
                    <a:gd name="connsiteY28" fmla="*/ 1544125 h 3835942"/>
                    <a:gd name="connsiteX29" fmla="*/ 138294 w 4510936"/>
                    <a:gd name="connsiteY29" fmla="*/ 1479051 h 3835942"/>
                    <a:gd name="connsiteX30" fmla="*/ 124645 w 4510936"/>
                    <a:gd name="connsiteY30" fmla="*/ 1343654 h 3835942"/>
                    <a:gd name="connsiteX31" fmla="*/ 534966 w 4510936"/>
                    <a:gd name="connsiteY31" fmla="*/ 724623 h 3835942"/>
                    <a:gd name="connsiteX32" fmla="*/ 655270 w 4510936"/>
                    <a:gd name="connsiteY32" fmla="*/ 687278 h 3835942"/>
                    <a:gd name="connsiteX33" fmla="*/ 663127 w 4510936"/>
                    <a:gd name="connsiteY33" fmla="*/ 661967 h 3835942"/>
                    <a:gd name="connsiteX34" fmla="*/ 1282159 w 4510936"/>
                    <a:gd name="connsiteY34" fmla="*/ 251645 h 3835942"/>
                    <a:gd name="connsiteX35" fmla="*/ 1417556 w 4510936"/>
                    <a:gd name="connsiteY35" fmla="*/ 265294 h 3835942"/>
                    <a:gd name="connsiteX36" fmla="*/ 1421411 w 4510936"/>
                    <a:gd name="connsiteY36" fmla="*/ 266491 h 3835942"/>
                    <a:gd name="connsiteX37" fmla="*/ 1478933 w 4510936"/>
                    <a:gd name="connsiteY37" fmla="*/ 196773 h 3835942"/>
                    <a:gd name="connsiteX38" fmla="*/ 1953986 w 4510936"/>
                    <a:gd name="connsiteY38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0115 w 4510936"/>
                    <a:gd name="connsiteY18" fmla="*/ 3729193 h 3835942"/>
                    <a:gd name="connsiteX19" fmla="*/ 1581642 w 4510936"/>
                    <a:gd name="connsiteY19" fmla="*/ 3835942 h 3835942"/>
                    <a:gd name="connsiteX20" fmla="*/ 1113971 w 4510936"/>
                    <a:gd name="connsiteY20" fmla="*/ 3835942 h 3835942"/>
                    <a:gd name="connsiteX21" fmla="*/ 836413 w 4510936"/>
                    <a:gd name="connsiteY21" fmla="*/ 3086585 h 3835942"/>
                    <a:gd name="connsiteX22" fmla="*/ 116170 w 4510936"/>
                    <a:gd name="connsiteY22" fmla="*/ 2308285 h 3835942"/>
                    <a:gd name="connsiteX23" fmla="*/ 118297 w 4510936"/>
                    <a:gd name="connsiteY23" fmla="*/ 2287181 h 3835942"/>
                    <a:gd name="connsiteX24" fmla="*/ 98842 w 4510936"/>
                    <a:gd name="connsiteY24" fmla="*/ 2263602 h 3835942"/>
                    <a:gd name="connsiteX25" fmla="*/ 0 w 4510936"/>
                    <a:gd name="connsiteY25" fmla="*/ 1940013 h 3835942"/>
                    <a:gd name="connsiteX26" fmla="*/ 98842 w 4510936"/>
                    <a:gd name="connsiteY26" fmla="*/ 1616424 h 3835942"/>
                    <a:gd name="connsiteX27" fmla="*/ 158494 w 4510936"/>
                    <a:gd name="connsiteY27" fmla="*/ 1544125 h 3835942"/>
                    <a:gd name="connsiteX28" fmla="*/ 138294 w 4510936"/>
                    <a:gd name="connsiteY28" fmla="*/ 1479051 h 3835942"/>
                    <a:gd name="connsiteX29" fmla="*/ 124645 w 4510936"/>
                    <a:gd name="connsiteY29" fmla="*/ 1343654 h 3835942"/>
                    <a:gd name="connsiteX30" fmla="*/ 534966 w 4510936"/>
                    <a:gd name="connsiteY30" fmla="*/ 724623 h 3835942"/>
                    <a:gd name="connsiteX31" fmla="*/ 655270 w 4510936"/>
                    <a:gd name="connsiteY31" fmla="*/ 687278 h 3835942"/>
                    <a:gd name="connsiteX32" fmla="*/ 663127 w 4510936"/>
                    <a:gd name="connsiteY32" fmla="*/ 661967 h 3835942"/>
                    <a:gd name="connsiteX33" fmla="*/ 1282159 w 4510936"/>
                    <a:gd name="connsiteY33" fmla="*/ 251645 h 3835942"/>
                    <a:gd name="connsiteX34" fmla="*/ 1417556 w 4510936"/>
                    <a:gd name="connsiteY34" fmla="*/ 265294 h 3835942"/>
                    <a:gd name="connsiteX35" fmla="*/ 1421411 w 4510936"/>
                    <a:gd name="connsiteY35" fmla="*/ 266491 h 3835942"/>
                    <a:gd name="connsiteX36" fmla="*/ 1478933 w 4510936"/>
                    <a:gd name="connsiteY36" fmla="*/ 196773 h 3835942"/>
                    <a:gd name="connsiteX37" fmla="*/ 1953986 w 4510936"/>
                    <a:gd name="connsiteY37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56657 w 4510936"/>
                    <a:gd name="connsiteY17" fmla="*/ 2852599 h 3835942"/>
                    <a:gd name="connsiteX18" fmla="*/ 1581642 w 4510936"/>
                    <a:gd name="connsiteY18" fmla="*/ 3835942 h 3835942"/>
                    <a:gd name="connsiteX19" fmla="*/ 1113971 w 4510936"/>
                    <a:gd name="connsiteY19" fmla="*/ 3835942 h 3835942"/>
                    <a:gd name="connsiteX20" fmla="*/ 836413 w 4510936"/>
                    <a:gd name="connsiteY20" fmla="*/ 3086585 h 3835942"/>
                    <a:gd name="connsiteX21" fmla="*/ 116170 w 4510936"/>
                    <a:gd name="connsiteY21" fmla="*/ 2308285 h 3835942"/>
                    <a:gd name="connsiteX22" fmla="*/ 118297 w 4510936"/>
                    <a:gd name="connsiteY22" fmla="*/ 2287181 h 3835942"/>
                    <a:gd name="connsiteX23" fmla="*/ 98842 w 4510936"/>
                    <a:gd name="connsiteY23" fmla="*/ 2263602 h 3835942"/>
                    <a:gd name="connsiteX24" fmla="*/ 0 w 4510936"/>
                    <a:gd name="connsiteY24" fmla="*/ 1940013 h 3835942"/>
                    <a:gd name="connsiteX25" fmla="*/ 98842 w 4510936"/>
                    <a:gd name="connsiteY25" fmla="*/ 1616424 h 3835942"/>
                    <a:gd name="connsiteX26" fmla="*/ 158494 w 4510936"/>
                    <a:gd name="connsiteY26" fmla="*/ 1544125 h 3835942"/>
                    <a:gd name="connsiteX27" fmla="*/ 138294 w 4510936"/>
                    <a:gd name="connsiteY27" fmla="*/ 1479051 h 3835942"/>
                    <a:gd name="connsiteX28" fmla="*/ 124645 w 4510936"/>
                    <a:gd name="connsiteY28" fmla="*/ 1343654 h 3835942"/>
                    <a:gd name="connsiteX29" fmla="*/ 534966 w 4510936"/>
                    <a:gd name="connsiteY29" fmla="*/ 724623 h 3835942"/>
                    <a:gd name="connsiteX30" fmla="*/ 655270 w 4510936"/>
                    <a:gd name="connsiteY30" fmla="*/ 687278 h 3835942"/>
                    <a:gd name="connsiteX31" fmla="*/ 663127 w 4510936"/>
                    <a:gd name="connsiteY31" fmla="*/ 661967 h 3835942"/>
                    <a:gd name="connsiteX32" fmla="*/ 1282159 w 4510936"/>
                    <a:gd name="connsiteY32" fmla="*/ 251645 h 3835942"/>
                    <a:gd name="connsiteX33" fmla="*/ 1417556 w 4510936"/>
                    <a:gd name="connsiteY33" fmla="*/ 265294 h 3835942"/>
                    <a:gd name="connsiteX34" fmla="*/ 1421411 w 4510936"/>
                    <a:gd name="connsiteY34" fmla="*/ 266491 h 3835942"/>
                    <a:gd name="connsiteX35" fmla="*/ 1478933 w 4510936"/>
                    <a:gd name="connsiteY35" fmla="*/ 196773 h 3835942"/>
                    <a:gd name="connsiteX36" fmla="*/ 1953986 w 4510936"/>
                    <a:gd name="connsiteY36" fmla="*/ 0 h 3835942"/>
                    <a:gd name="connsiteX0" fmla="*/ 1953986 w 4510936"/>
                    <a:gd name="connsiteY0" fmla="*/ 0 h 3835942"/>
                    <a:gd name="connsiteX1" fmla="*/ 2329611 w 4510936"/>
                    <a:gd name="connsiteY1" fmla="*/ 114738 h 3835942"/>
                    <a:gd name="connsiteX2" fmla="*/ 2418153 w 4510936"/>
                    <a:gd name="connsiteY2" fmla="*/ 187791 h 3835942"/>
                    <a:gd name="connsiteX3" fmla="*/ 2436328 w 4510936"/>
                    <a:gd name="connsiteY3" fmla="*/ 172795 h 3835942"/>
                    <a:gd name="connsiteX4" fmla="*/ 2811953 w 4510936"/>
                    <a:gd name="connsiteY4" fmla="*/ 58057 h 3835942"/>
                    <a:gd name="connsiteX5" fmla="*/ 3430985 w 4510936"/>
                    <a:gd name="connsiteY5" fmla="*/ 468379 h 3835942"/>
                    <a:gd name="connsiteX6" fmla="*/ 3439052 w 4510936"/>
                    <a:gd name="connsiteY6" fmla="*/ 494366 h 3835942"/>
                    <a:gd name="connsiteX7" fmla="*/ 3483780 w 4510936"/>
                    <a:gd name="connsiteY7" fmla="*/ 489857 h 3835942"/>
                    <a:gd name="connsiteX8" fmla="*/ 4155607 w 4510936"/>
                    <a:gd name="connsiteY8" fmla="*/ 1161684 h 3835942"/>
                    <a:gd name="connsiteX9" fmla="*/ 4153309 w 4510936"/>
                    <a:gd name="connsiteY9" fmla="*/ 1184483 h 3835942"/>
                    <a:gd name="connsiteX10" fmla="*/ 4214734 w 4510936"/>
                    <a:gd name="connsiteY10" fmla="*/ 1217823 h 3835942"/>
                    <a:gd name="connsiteX11" fmla="*/ 4510936 w 4510936"/>
                    <a:gd name="connsiteY11" fmla="*/ 1774913 h 3835942"/>
                    <a:gd name="connsiteX12" fmla="*/ 3839109 w 4510936"/>
                    <a:gd name="connsiteY12" fmla="*/ 2446740 h 3835942"/>
                    <a:gd name="connsiteX13" fmla="*/ 2763472 w 4510936"/>
                    <a:gd name="connsiteY13" fmla="*/ 2548740 h 3835942"/>
                    <a:gd name="connsiteX14" fmla="*/ 2130180 w 4510936"/>
                    <a:gd name="connsiteY14" fmla="*/ 2990785 h 3835942"/>
                    <a:gd name="connsiteX15" fmla="*/ 2009850 w 4510936"/>
                    <a:gd name="connsiteY15" fmla="*/ 3835942 h 3835942"/>
                    <a:gd name="connsiteX16" fmla="*/ 1789458 w 4510936"/>
                    <a:gd name="connsiteY16" fmla="*/ 3835942 h 3835942"/>
                    <a:gd name="connsiteX17" fmla="*/ 1581642 w 4510936"/>
                    <a:gd name="connsiteY17" fmla="*/ 3835942 h 3835942"/>
                    <a:gd name="connsiteX18" fmla="*/ 1113971 w 4510936"/>
                    <a:gd name="connsiteY18" fmla="*/ 3835942 h 3835942"/>
                    <a:gd name="connsiteX19" fmla="*/ 836413 w 4510936"/>
                    <a:gd name="connsiteY19" fmla="*/ 3086585 h 3835942"/>
                    <a:gd name="connsiteX20" fmla="*/ 116170 w 4510936"/>
                    <a:gd name="connsiteY20" fmla="*/ 2308285 h 3835942"/>
                    <a:gd name="connsiteX21" fmla="*/ 118297 w 4510936"/>
                    <a:gd name="connsiteY21" fmla="*/ 2287181 h 3835942"/>
                    <a:gd name="connsiteX22" fmla="*/ 98842 w 4510936"/>
                    <a:gd name="connsiteY22" fmla="*/ 2263602 h 3835942"/>
                    <a:gd name="connsiteX23" fmla="*/ 0 w 4510936"/>
                    <a:gd name="connsiteY23" fmla="*/ 1940013 h 3835942"/>
                    <a:gd name="connsiteX24" fmla="*/ 98842 w 4510936"/>
                    <a:gd name="connsiteY24" fmla="*/ 1616424 h 3835942"/>
                    <a:gd name="connsiteX25" fmla="*/ 158494 w 4510936"/>
                    <a:gd name="connsiteY25" fmla="*/ 1544125 h 3835942"/>
                    <a:gd name="connsiteX26" fmla="*/ 138294 w 4510936"/>
                    <a:gd name="connsiteY26" fmla="*/ 1479051 h 3835942"/>
                    <a:gd name="connsiteX27" fmla="*/ 124645 w 4510936"/>
                    <a:gd name="connsiteY27" fmla="*/ 1343654 h 3835942"/>
                    <a:gd name="connsiteX28" fmla="*/ 534966 w 4510936"/>
                    <a:gd name="connsiteY28" fmla="*/ 724623 h 3835942"/>
                    <a:gd name="connsiteX29" fmla="*/ 655270 w 4510936"/>
                    <a:gd name="connsiteY29" fmla="*/ 687278 h 3835942"/>
                    <a:gd name="connsiteX30" fmla="*/ 663127 w 4510936"/>
                    <a:gd name="connsiteY30" fmla="*/ 661967 h 3835942"/>
                    <a:gd name="connsiteX31" fmla="*/ 1282159 w 4510936"/>
                    <a:gd name="connsiteY31" fmla="*/ 251645 h 3835942"/>
                    <a:gd name="connsiteX32" fmla="*/ 1417556 w 4510936"/>
                    <a:gd name="connsiteY32" fmla="*/ 265294 h 3835942"/>
                    <a:gd name="connsiteX33" fmla="*/ 1421411 w 4510936"/>
                    <a:gd name="connsiteY33" fmla="*/ 266491 h 3835942"/>
                    <a:gd name="connsiteX34" fmla="*/ 1478933 w 4510936"/>
                    <a:gd name="connsiteY34" fmla="*/ 196773 h 3835942"/>
                    <a:gd name="connsiteX35" fmla="*/ 1953986 w 4510936"/>
                    <a:gd name="connsiteY35" fmla="*/ 0 h 3835942"/>
                    <a:gd name="connsiteX0" fmla="*/ 1581642 w 4510936"/>
                    <a:gd name="connsiteY0" fmla="*/ 3835942 h 4045762"/>
                    <a:gd name="connsiteX1" fmla="*/ 1113971 w 4510936"/>
                    <a:gd name="connsiteY1" fmla="*/ 3835942 h 4045762"/>
                    <a:gd name="connsiteX2" fmla="*/ 836413 w 4510936"/>
                    <a:gd name="connsiteY2" fmla="*/ 3086585 h 4045762"/>
                    <a:gd name="connsiteX3" fmla="*/ 116170 w 4510936"/>
                    <a:gd name="connsiteY3" fmla="*/ 2308285 h 4045762"/>
                    <a:gd name="connsiteX4" fmla="*/ 118297 w 4510936"/>
                    <a:gd name="connsiteY4" fmla="*/ 2287181 h 4045762"/>
                    <a:gd name="connsiteX5" fmla="*/ 98842 w 4510936"/>
                    <a:gd name="connsiteY5" fmla="*/ 2263602 h 4045762"/>
                    <a:gd name="connsiteX6" fmla="*/ 0 w 4510936"/>
                    <a:gd name="connsiteY6" fmla="*/ 1940013 h 4045762"/>
                    <a:gd name="connsiteX7" fmla="*/ 98842 w 4510936"/>
                    <a:gd name="connsiteY7" fmla="*/ 1616424 h 4045762"/>
                    <a:gd name="connsiteX8" fmla="*/ 158494 w 4510936"/>
                    <a:gd name="connsiteY8" fmla="*/ 1544125 h 4045762"/>
                    <a:gd name="connsiteX9" fmla="*/ 138294 w 4510936"/>
                    <a:gd name="connsiteY9" fmla="*/ 1479051 h 4045762"/>
                    <a:gd name="connsiteX10" fmla="*/ 124645 w 4510936"/>
                    <a:gd name="connsiteY10" fmla="*/ 1343654 h 4045762"/>
                    <a:gd name="connsiteX11" fmla="*/ 534966 w 4510936"/>
                    <a:gd name="connsiteY11" fmla="*/ 724623 h 4045762"/>
                    <a:gd name="connsiteX12" fmla="*/ 655270 w 4510936"/>
                    <a:gd name="connsiteY12" fmla="*/ 687278 h 4045762"/>
                    <a:gd name="connsiteX13" fmla="*/ 663127 w 4510936"/>
                    <a:gd name="connsiteY13" fmla="*/ 661967 h 4045762"/>
                    <a:gd name="connsiteX14" fmla="*/ 1282159 w 4510936"/>
                    <a:gd name="connsiteY14" fmla="*/ 251645 h 4045762"/>
                    <a:gd name="connsiteX15" fmla="*/ 1417556 w 4510936"/>
                    <a:gd name="connsiteY15" fmla="*/ 265294 h 4045762"/>
                    <a:gd name="connsiteX16" fmla="*/ 1421411 w 4510936"/>
                    <a:gd name="connsiteY16" fmla="*/ 266491 h 4045762"/>
                    <a:gd name="connsiteX17" fmla="*/ 1478933 w 4510936"/>
                    <a:gd name="connsiteY17" fmla="*/ 196773 h 4045762"/>
                    <a:gd name="connsiteX18" fmla="*/ 1953986 w 4510936"/>
                    <a:gd name="connsiteY18" fmla="*/ 0 h 4045762"/>
                    <a:gd name="connsiteX19" fmla="*/ 2329611 w 4510936"/>
                    <a:gd name="connsiteY19" fmla="*/ 114738 h 4045762"/>
                    <a:gd name="connsiteX20" fmla="*/ 2418153 w 4510936"/>
                    <a:gd name="connsiteY20" fmla="*/ 187791 h 4045762"/>
                    <a:gd name="connsiteX21" fmla="*/ 2436328 w 4510936"/>
                    <a:gd name="connsiteY21" fmla="*/ 172795 h 4045762"/>
                    <a:gd name="connsiteX22" fmla="*/ 2811953 w 4510936"/>
                    <a:gd name="connsiteY22" fmla="*/ 58057 h 4045762"/>
                    <a:gd name="connsiteX23" fmla="*/ 3430985 w 4510936"/>
                    <a:gd name="connsiteY23" fmla="*/ 468379 h 4045762"/>
                    <a:gd name="connsiteX24" fmla="*/ 3439052 w 4510936"/>
                    <a:gd name="connsiteY24" fmla="*/ 494366 h 4045762"/>
                    <a:gd name="connsiteX25" fmla="*/ 3483780 w 4510936"/>
                    <a:gd name="connsiteY25" fmla="*/ 489857 h 4045762"/>
                    <a:gd name="connsiteX26" fmla="*/ 4155607 w 4510936"/>
                    <a:gd name="connsiteY26" fmla="*/ 1161684 h 4045762"/>
                    <a:gd name="connsiteX27" fmla="*/ 4153309 w 4510936"/>
                    <a:gd name="connsiteY27" fmla="*/ 1184483 h 4045762"/>
                    <a:gd name="connsiteX28" fmla="*/ 4214734 w 4510936"/>
                    <a:gd name="connsiteY28" fmla="*/ 1217823 h 4045762"/>
                    <a:gd name="connsiteX29" fmla="*/ 4510936 w 4510936"/>
                    <a:gd name="connsiteY29" fmla="*/ 1774913 h 4045762"/>
                    <a:gd name="connsiteX30" fmla="*/ 3839109 w 4510936"/>
                    <a:gd name="connsiteY30" fmla="*/ 2446740 h 4045762"/>
                    <a:gd name="connsiteX31" fmla="*/ 2763472 w 4510936"/>
                    <a:gd name="connsiteY31" fmla="*/ 2548740 h 4045762"/>
                    <a:gd name="connsiteX32" fmla="*/ 2130180 w 4510936"/>
                    <a:gd name="connsiteY32" fmla="*/ 2990785 h 4045762"/>
                    <a:gd name="connsiteX33" fmla="*/ 2009850 w 4510936"/>
                    <a:gd name="connsiteY33" fmla="*/ 3835942 h 4045762"/>
                    <a:gd name="connsiteX34" fmla="*/ 1789458 w 4510936"/>
                    <a:gd name="connsiteY34" fmla="*/ 3835942 h 4045762"/>
                    <a:gd name="connsiteX35" fmla="*/ 1791461 w 4510936"/>
                    <a:gd name="connsiteY35" fmla="*/ 4045762 h 404576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34" fmla="*/ 1789458 w 4510936"/>
                    <a:gd name="connsiteY34" fmla="*/ 3835942 h 3835942"/>
                    <a:gd name="connsiteX0" fmla="*/ 1581642 w 4510936"/>
                    <a:gd name="connsiteY0" fmla="*/ 3835942 h 3835942"/>
                    <a:gd name="connsiteX1" fmla="*/ 1113971 w 4510936"/>
                    <a:gd name="connsiteY1" fmla="*/ 3835942 h 3835942"/>
                    <a:gd name="connsiteX2" fmla="*/ 836413 w 4510936"/>
                    <a:gd name="connsiteY2" fmla="*/ 3086585 h 3835942"/>
                    <a:gd name="connsiteX3" fmla="*/ 116170 w 4510936"/>
                    <a:gd name="connsiteY3" fmla="*/ 2308285 h 3835942"/>
                    <a:gd name="connsiteX4" fmla="*/ 118297 w 4510936"/>
                    <a:gd name="connsiteY4" fmla="*/ 2287181 h 3835942"/>
                    <a:gd name="connsiteX5" fmla="*/ 98842 w 4510936"/>
                    <a:gd name="connsiteY5" fmla="*/ 2263602 h 3835942"/>
                    <a:gd name="connsiteX6" fmla="*/ 0 w 4510936"/>
                    <a:gd name="connsiteY6" fmla="*/ 1940013 h 3835942"/>
                    <a:gd name="connsiteX7" fmla="*/ 98842 w 4510936"/>
                    <a:gd name="connsiteY7" fmla="*/ 1616424 h 3835942"/>
                    <a:gd name="connsiteX8" fmla="*/ 158494 w 4510936"/>
                    <a:gd name="connsiteY8" fmla="*/ 1544125 h 3835942"/>
                    <a:gd name="connsiteX9" fmla="*/ 138294 w 4510936"/>
                    <a:gd name="connsiteY9" fmla="*/ 1479051 h 3835942"/>
                    <a:gd name="connsiteX10" fmla="*/ 124645 w 4510936"/>
                    <a:gd name="connsiteY10" fmla="*/ 1343654 h 3835942"/>
                    <a:gd name="connsiteX11" fmla="*/ 534966 w 4510936"/>
                    <a:gd name="connsiteY11" fmla="*/ 724623 h 3835942"/>
                    <a:gd name="connsiteX12" fmla="*/ 655270 w 4510936"/>
                    <a:gd name="connsiteY12" fmla="*/ 687278 h 3835942"/>
                    <a:gd name="connsiteX13" fmla="*/ 663127 w 4510936"/>
                    <a:gd name="connsiteY13" fmla="*/ 661967 h 3835942"/>
                    <a:gd name="connsiteX14" fmla="*/ 1282159 w 4510936"/>
                    <a:gd name="connsiteY14" fmla="*/ 251645 h 3835942"/>
                    <a:gd name="connsiteX15" fmla="*/ 1417556 w 4510936"/>
                    <a:gd name="connsiteY15" fmla="*/ 265294 h 3835942"/>
                    <a:gd name="connsiteX16" fmla="*/ 1421411 w 4510936"/>
                    <a:gd name="connsiteY16" fmla="*/ 266491 h 3835942"/>
                    <a:gd name="connsiteX17" fmla="*/ 1478933 w 4510936"/>
                    <a:gd name="connsiteY17" fmla="*/ 196773 h 3835942"/>
                    <a:gd name="connsiteX18" fmla="*/ 1953986 w 4510936"/>
                    <a:gd name="connsiteY18" fmla="*/ 0 h 3835942"/>
                    <a:gd name="connsiteX19" fmla="*/ 2329611 w 4510936"/>
                    <a:gd name="connsiteY19" fmla="*/ 114738 h 3835942"/>
                    <a:gd name="connsiteX20" fmla="*/ 2418153 w 4510936"/>
                    <a:gd name="connsiteY20" fmla="*/ 187791 h 3835942"/>
                    <a:gd name="connsiteX21" fmla="*/ 2436328 w 4510936"/>
                    <a:gd name="connsiteY21" fmla="*/ 172795 h 3835942"/>
                    <a:gd name="connsiteX22" fmla="*/ 2811953 w 4510936"/>
                    <a:gd name="connsiteY22" fmla="*/ 58057 h 3835942"/>
                    <a:gd name="connsiteX23" fmla="*/ 3430985 w 4510936"/>
                    <a:gd name="connsiteY23" fmla="*/ 468379 h 3835942"/>
                    <a:gd name="connsiteX24" fmla="*/ 3439052 w 4510936"/>
                    <a:gd name="connsiteY24" fmla="*/ 494366 h 3835942"/>
                    <a:gd name="connsiteX25" fmla="*/ 3483780 w 4510936"/>
                    <a:gd name="connsiteY25" fmla="*/ 489857 h 3835942"/>
                    <a:gd name="connsiteX26" fmla="*/ 4155607 w 4510936"/>
                    <a:gd name="connsiteY26" fmla="*/ 1161684 h 3835942"/>
                    <a:gd name="connsiteX27" fmla="*/ 4153309 w 4510936"/>
                    <a:gd name="connsiteY27" fmla="*/ 1184483 h 3835942"/>
                    <a:gd name="connsiteX28" fmla="*/ 4214734 w 4510936"/>
                    <a:gd name="connsiteY28" fmla="*/ 1217823 h 3835942"/>
                    <a:gd name="connsiteX29" fmla="*/ 4510936 w 4510936"/>
                    <a:gd name="connsiteY29" fmla="*/ 1774913 h 3835942"/>
                    <a:gd name="connsiteX30" fmla="*/ 3839109 w 4510936"/>
                    <a:gd name="connsiteY30" fmla="*/ 2446740 h 3835942"/>
                    <a:gd name="connsiteX31" fmla="*/ 2763472 w 4510936"/>
                    <a:gd name="connsiteY31" fmla="*/ 2548740 h 3835942"/>
                    <a:gd name="connsiteX32" fmla="*/ 2130180 w 4510936"/>
                    <a:gd name="connsiteY32" fmla="*/ 2990785 h 3835942"/>
                    <a:gd name="connsiteX33" fmla="*/ 2009850 w 4510936"/>
                    <a:gd name="connsiteY33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  <a:gd name="connsiteX0" fmla="*/ 1113971 w 4510936"/>
                    <a:gd name="connsiteY0" fmla="*/ 3835942 h 3835942"/>
                    <a:gd name="connsiteX1" fmla="*/ 836413 w 4510936"/>
                    <a:gd name="connsiteY1" fmla="*/ 3086585 h 3835942"/>
                    <a:gd name="connsiteX2" fmla="*/ 116170 w 4510936"/>
                    <a:gd name="connsiteY2" fmla="*/ 2308285 h 3835942"/>
                    <a:gd name="connsiteX3" fmla="*/ 118297 w 4510936"/>
                    <a:gd name="connsiteY3" fmla="*/ 2287181 h 3835942"/>
                    <a:gd name="connsiteX4" fmla="*/ 98842 w 4510936"/>
                    <a:gd name="connsiteY4" fmla="*/ 2263602 h 3835942"/>
                    <a:gd name="connsiteX5" fmla="*/ 0 w 4510936"/>
                    <a:gd name="connsiteY5" fmla="*/ 1940013 h 3835942"/>
                    <a:gd name="connsiteX6" fmla="*/ 98842 w 4510936"/>
                    <a:gd name="connsiteY6" fmla="*/ 1616424 h 3835942"/>
                    <a:gd name="connsiteX7" fmla="*/ 158494 w 4510936"/>
                    <a:gd name="connsiteY7" fmla="*/ 1544125 h 3835942"/>
                    <a:gd name="connsiteX8" fmla="*/ 138294 w 4510936"/>
                    <a:gd name="connsiteY8" fmla="*/ 1479051 h 3835942"/>
                    <a:gd name="connsiteX9" fmla="*/ 124645 w 4510936"/>
                    <a:gd name="connsiteY9" fmla="*/ 1343654 h 3835942"/>
                    <a:gd name="connsiteX10" fmla="*/ 534966 w 4510936"/>
                    <a:gd name="connsiteY10" fmla="*/ 724623 h 3835942"/>
                    <a:gd name="connsiteX11" fmla="*/ 655270 w 4510936"/>
                    <a:gd name="connsiteY11" fmla="*/ 687278 h 3835942"/>
                    <a:gd name="connsiteX12" fmla="*/ 663127 w 4510936"/>
                    <a:gd name="connsiteY12" fmla="*/ 661967 h 3835942"/>
                    <a:gd name="connsiteX13" fmla="*/ 1282159 w 4510936"/>
                    <a:gd name="connsiteY13" fmla="*/ 251645 h 3835942"/>
                    <a:gd name="connsiteX14" fmla="*/ 1417556 w 4510936"/>
                    <a:gd name="connsiteY14" fmla="*/ 265294 h 3835942"/>
                    <a:gd name="connsiteX15" fmla="*/ 1421411 w 4510936"/>
                    <a:gd name="connsiteY15" fmla="*/ 266491 h 3835942"/>
                    <a:gd name="connsiteX16" fmla="*/ 1478933 w 4510936"/>
                    <a:gd name="connsiteY16" fmla="*/ 196773 h 3835942"/>
                    <a:gd name="connsiteX17" fmla="*/ 1953986 w 4510936"/>
                    <a:gd name="connsiteY17" fmla="*/ 0 h 3835942"/>
                    <a:gd name="connsiteX18" fmla="*/ 2329611 w 4510936"/>
                    <a:gd name="connsiteY18" fmla="*/ 114738 h 3835942"/>
                    <a:gd name="connsiteX19" fmla="*/ 2418153 w 4510936"/>
                    <a:gd name="connsiteY19" fmla="*/ 187791 h 3835942"/>
                    <a:gd name="connsiteX20" fmla="*/ 2436328 w 4510936"/>
                    <a:gd name="connsiteY20" fmla="*/ 172795 h 3835942"/>
                    <a:gd name="connsiteX21" fmla="*/ 2811953 w 4510936"/>
                    <a:gd name="connsiteY21" fmla="*/ 58057 h 3835942"/>
                    <a:gd name="connsiteX22" fmla="*/ 3430985 w 4510936"/>
                    <a:gd name="connsiteY22" fmla="*/ 468379 h 3835942"/>
                    <a:gd name="connsiteX23" fmla="*/ 3439052 w 4510936"/>
                    <a:gd name="connsiteY23" fmla="*/ 494366 h 3835942"/>
                    <a:gd name="connsiteX24" fmla="*/ 3483780 w 4510936"/>
                    <a:gd name="connsiteY24" fmla="*/ 489857 h 3835942"/>
                    <a:gd name="connsiteX25" fmla="*/ 4155607 w 4510936"/>
                    <a:gd name="connsiteY25" fmla="*/ 1161684 h 3835942"/>
                    <a:gd name="connsiteX26" fmla="*/ 4153309 w 4510936"/>
                    <a:gd name="connsiteY26" fmla="*/ 1184483 h 3835942"/>
                    <a:gd name="connsiteX27" fmla="*/ 4214734 w 4510936"/>
                    <a:gd name="connsiteY27" fmla="*/ 1217823 h 3835942"/>
                    <a:gd name="connsiteX28" fmla="*/ 4510936 w 4510936"/>
                    <a:gd name="connsiteY28" fmla="*/ 1774913 h 3835942"/>
                    <a:gd name="connsiteX29" fmla="*/ 3839109 w 4510936"/>
                    <a:gd name="connsiteY29" fmla="*/ 2446740 h 3835942"/>
                    <a:gd name="connsiteX30" fmla="*/ 2763472 w 4510936"/>
                    <a:gd name="connsiteY30" fmla="*/ 2548740 h 3835942"/>
                    <a:gd name="connsiteX31" fmla="*/ 2130180 w 4510936"/>
                    <a:gd name="connsiteY31" fmla="*/ 2990785 h 3835942"/>
                    <a:gd name="connsiteX32" fmla="*/ 2009850 w 4510936"/>
                    <a:gd name="connsiteY32" fmla="*/ 3835942 h 3835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10936" h="3835942">
                      <a:moveTo>
                        <a:pt x="1113971" y="3835942"/>
                      </a:moveTo>
                      <a:cubicBezTo>
                        <a:pt x="1117004" y="3353928"/>
                        <a:pt x="1047465" y="3115028"/>
                        <a:pt x="836413" y="3086585"/>
                      </a:cubicBezTo>
                      <a:cubicBezTo>
                        <a:pt x="446170" y="3033993"/>
                        <a:pt x="116170" y="2702056"/>
                        <a:pt x="116170" y="2308285"/>
                      </a:cubicBezTo>
                      <a:lnTo>
                        <a:pt x="118297" y="2287181"/>
                      </a:lnTo>
                      <a:lnTo>
                        <a:pt x="98842" y="2263602"/>
                      </a:lnTo>
                      <a:cubicBezTo>
                        <a:pt x="36438" y="2171232"/>
                        <a:pt x="0" y="2059878"/>
                        <a:pt x="0" y="1940013"/>
                      </a:cubicBezTo>
                      <a:cubicBezTo>
                        <a:pt x="0" y="1820148"/>
                        <a:pt x="36438" y="1708794"/>
                        <a:pt x="98842" y="1616424"/>
                      </a:cubicBezTo>
                      <a:lnTo>
                        <a:pt x="158494" y="1544125"/>
                      </a:lnTo>
                      <a:lnTo>
                        <a:pt x="138294" y="1479051"/>
                      </a:lnTo>
                      <a:cubicBezTo>
                        <a:pt x="129345" y="1435316"/>
                        <a:pt x="124645" y="1390034"/>
                        <a:pt x="124645" y="1343654"/>
                      </a:cubicBezTo>
                      <a:cubicBezTo>
                        <a:pt x="124645" y="1065374"/>
                        <a:pt x="293838" y="826611"/>
                        <a:pt x="534966" y="724623"/>
                      </a:cubicBezTo>
                      <a:lnTo>
                        <a:pt x="655270" y="687278"/>
                      </a:lnTo>
                      <a:lnTo>
                        <a:pt x="663127" y="661967"/>
                      </a:lnTo>
                      <a:cubicBezTo>
                        <a:pt x="765116" y="420838"/>
                        <a:pt x="1003879" y="251645"/>
                        <a:pt x="1282159" y="251645"/>
                      </a:cubicBezTo>
                      <a:cubicBezTo>
                        <a:pt x="1328539" y="251645"/>
                        <a:pt x="1373822" y="256345"/>
                        <a:pt x="1417556" y="265294"/>
                      </a:cubicBezTo>
                      <a:lnTo>
                        <a:pt x="1421411" y="266491"/>
                      </a:lnTo>
                      <a:lnTo>
                        <a:pt x="1478933" y="196773"/>
                      </a:lnTo>
                      <a:cubicBezTo>
                        <a:pt x="1600510" y="75197"/>
                        <a:pt x="1768466" y="0"/>
                        <a:pt x="1953986" y="0"/>
                      </a:cubicBezTo>
                      <a:cubicBezTo>
                        <a:pt x="2093126" y="0"/>
                        <a:pt x="2222387" y="42298"/>
                        <a:pt x="2329611" y="114738"/>
                      </a:cubicBezTo>
                      <a:lnTo>
                        <a:pt x="2418153" y="187791"/>
                      </a:lnTo>
                      <a:lnTo>
                        <a:pt x="2436328" y="172795"/>
                      </a:lnTo>
                      <a:cubicBezTo>
                        <a:pt x="2543553" y="100355"/>
                        <a:pt x="2672813" y="58057"/>
                        <a:pt x="2811953" y="58057"/>
                      </a:cubicBezTo>
                      <a:cubicBezTo>
                        <a:pt x="3090233" y="58057"/>
                        <a:pt x="3328996" y="227250"/>
                        <a:pt x="3430985" y="468379"/>
                      </a:cubicBezTo>
                      <a:lnTo>
                        <a:pt x="3439052" y="494366"/>
                      </a:lnTo>
                      <a:lnTo>
                        <a:pt x="3483780" y="489857"/>
                      </a:lnTo>
                      <a:cubicBezTo>
                        <a:pt x="3854820" y="489857"/>
                        <a:pt x="4155607" y="790644"/>
                        <a:pt x="4155607" y="1161684"/>
                      </a:cubicBezTo>
                      <a:lnTo>
                        <a:pt x="4153309" y="1184483"/>
                      </a:lnTo>
                      <a:lnTo>
                        <a:pt x="4214734" y="1217823"/>
                      </a:lnTo>
                      <a:cubicBezTo>
                        <a:pt x="4393441" y="1338556"/>
                        <a:pt x="4510936" y="1543013"/>
                        <a:pt x="4510936" y="1774913"/>
                      </a:cubicBezTo>
                      <a:cubicBezTo>
                        <a:pt x="4510936" y="2145953"/>
                        <a:pt x="4124085" y="2449471"/>
                        <a:pt x="3839109" y="2446740"/>
                      </a:cubicBezTo>
                      <a:cubicBezTo>
                        <a:pt x="3585495" y="2638428"/>
                        <a:pt x="3061074" y="2617143"/>
                        <a:pt x="2763472" y="2548740"/>
                      </a:cubicBezTo>
                      <a:cubicBezTo>
                        <a:pt x="2701568" y="2771878"/>
                        <a:pt x="2355083" y="3064742"/>
                        <a:pt x="2130180" y="2990785"/>
                      </a:cubicBezTo>
                      <a:cubicBezTo>
                        <a:pt x="2055794" y="3192776"/>
                        <a:pt x="1994823" y="3676349"/>
                        <a:pt x="2009850" y="3835942"/>
                      </a:cubicBezTo>
                    </a:path>
                  </a:pathLst>
                </a:custGeom>
                <a:noFill/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400" kern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3A88CFF-E7CD-4C75-BE75-333D16586191}"/>
                    </a:ext>
                  </a:extLst>
                </p:cNvPr>
                <p:cNvGrpSpPr/>
                <p:nvPr/>
              </p:nvGrpSpPr>
              <p:grpSpPr>
                <a:xfrm>
                  <a:off x="3558863" y="3838170"/>
                  <a:ext cx="2873016" cy="2905512"/>
                  <a:chOff x="3440120" y="3859753"/>
                  <a:chExt cx="2873016" cy="2905512"/>
                </a:xfrm>
              </p:grpSpPr>
              <p:sp>
                <p:nvSpPr>
                  <p:cNvPr id="119" name="Freeform: Shape 935">
                    <a:extLst>
                      <a:ext uri="{FF2B5EF4-FFF2-40B4-BE49-F238E27FC236}">
                        <a16:creationId xmlns:a16="http://schemas.microsoft.com/office/drawing/2014/main" id="{74D47607-800B-495E-8562-09B6CE273C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29167" y="3859753"/>
                    <a:ext cx="1024256" cy="2905512"/>
                  </a:xfrm>
                  <a:custGeom>
                    <a:avLst/>
                    <a:gdLst>
                      <a:gd name="connsiteX0" fmla="*/ 343153 w 511882"/>
                      <a:gd name="connsiteY0" fmla="*/ 1460046 h 1460046"/>
                      <a:gd name="connsiteX1" fmla="*/ 334989 w 511882"/>
                      <a:gd name="connsiteY1" fmla="*/ 1013732 h 1460046"/>
                      <a:gd name="connsiteX2" fmla="*/ 253 w 511882"/>
                      <a:gd name="connsiteY2" fmla="*/ 511628 h 1460046"/>
                      <a:gd name="connsiteX3" fmla="*/ 394861 w 511882"/>
                      <a:gd name="connsiteY3" fmla="*/ 198664 h 1460046"/>
                      <a:gd name="connsiteX4" fmla="*/ 511882 w 511882"/>
                      <a:gd name="connsiteY4" fmla="*/ 0 h 1460046"/>
                      <a:gd name="connsiteX0" fmla="*/ 343139 w 511868"/>
                      <a:gd name="connsiteY0" fmla="*/ 1460046 h 1460046"/>
                      <a:gd name="connsiteX1" fmla="*/ 334975 w 511868"/>
                      <a:gd name="connsiteY1" fmla="*/ 1013732 h 1460046"/>
                      <a:gd name="connsiteX2" fmla="*/ 239 w 511868"/>
                      <a:gd name="connsiteY2" fmla="*/ 511628 h 1460046"/>
                      <a:gd name="connsiteX3" fmla="*/ 394847 w 511868"/>
                      <a:gd name="connsiteY3" fmla="*/ 198664 h 1460046"/>
                      <a:gd name="connsiteX4" fmla="*/ 511868 w 511868"/>
                      <a:gd name="connsiteY4" fmla="*/ 0 h 1460046"/>
                      <a:gd name="connsiteX0" fmla="*/ 346813 w 515542"/>
                      <a:gd name="connsiteY0" fmla="*/ 1460046 h 1460046"/>
                      <a:gd name="connsiteX1" fmla="*/ 338649 w 515542"/>
                      <a:gd name="connsiteY1" fmla="*/ 1013732 h 1460046"/>
                      <a:gd name="connsiteX2" fmla="*/ 3913 w 515542"/>
                      <a:gd name="connsiteY2" fmla="*/ 511628 h 1460046"/>
                      <a:gd name="connsiteX3" fmla="*/ 398521 w 515542"/>
                      <a:gd name="connsiteY3" fmla="*/ 198664 h 1460046"/>
                      <a:gd name="connsiteX4" fmla="*/ 515542 w 515542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7051 w 515780"/>
                      <a:gd name="connsiteY0" fmla="*/ 1460046 h 1460046"/>
                      <a:gd name="connsiteX1" fmla="*/ 338887 w 515780"/>
                      <a:gd name="connsiteY1" fmla="*/ 1013732 h 1460046"/>
                      <a:gd name="connsiteX2" fmla="*/ 4151 w 515780"/>
                      <a:gd name="connsiteY2" fmla="*/ 511628 h 1460046"/>
                      <a:gd name="connsiteX3" fmla="*/ 398759 w 515780"/>
                      <a:gd name="connsiteY3" fmla="*/ 198664 h 1460046"/>
                      <a:gd name="connsiteX4" fmla="*/ 515780 w 515780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6798 w 515527"/>
                      <a:gd name="connsiteY0" fmla="*/ 1460046 h 1460046"/>
                      <a:gd name="connsiteX1" fmla="*/ 338634 w 515527"/>
                      <a:gd name="connsiteY1" fmla="*/ 1013732 h 1460046"/>
                      <a:gd name="connsiteX2" fmla="*/ 3898 w 515527"/>
                      <a:gd name="connsiteY2" fmla="*/ 511628 h 1460046"/>
                      <a:gd name="connsiteX3" fmla="*/ 398506 w 515527"/>
                      <a:gd name="connsiteY3" fmla="*/ 198664 h 1460046"/>
                      <a:gd name="connsiteX4" fmla="*/ 515527 w 515527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  <a:gd name="connsiteX0" fmla="*/ 345969 w 514698"/>
                      <a:gd name="connsiteY0" fmla="*/ 1460046 h 1460046"/>
                      <a:gd name="connsiteX1" fmla="*/ 337805 w 514698"/>
                      <a:gd name="connsiteY1" fmla="*/ 1013732 h 1460046"/>
                      <a:gd name="connsiteX2" fmla="*/ 3069 w 514698"/>
                      <a:gd name="connsiteY2" fmla="*/ 511628 h 1460046"/>
                      <a:gd name="connsiteX3" fmla="*/ 397677 w 514698"/>
                      <a:gd name="connsiteY3" fmla="*/ 198664 h 1460046"/>
                      <a:gd name="connsiteX4" fmla="*/ 514698 w 514698"/>
                      <a:gd name="connsiteY4" fmla="*/ 0 h 14600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14698" h="1460046">
                        <a:moveTo>
                          <a:pt x="345969" y="1460046"/>
                        </a:moveTo>
                        <a:cubicBezTo>
                          <a:pt x="343247" y="1279185"/>
                          <a:pt x="359576" y="1110571"/>
                          <a:pt x="337805" y="1013732"/>
                        </a:cubicBezTo>
                        <a:cubicBezTo>
                          <a:pt x="301287" y="851299"/>
                          <a:pt x="-35485" y="768576"/>
                          <a:pt x="3069" y="511628"/>
                        </a:cubicBezTo>
                        <a:cubicBezTo>
                          <a:pt x="41623" y="254680"/>
                          <a:pt x="312406" y="245835"/>
                          <a:pt x="397677" y="198664"/>
                        </a:cubicBezTo>
                        <a:cubicBezTo>
                          <a:pt x="482948" y="151493"/>
                          <a:pt x="507712" y="62166"/>
                          <a:pt x="514698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0" name="Freeform: Shape 936">
                    <a:extLst>
                      <a:ext uri="{FF2B5EF4-FFF2-40B4-BE49-F238E27FC236}">
                        <a16:creationId xmlns:a16="http://schemas.microsoft.com/office/drawing/2014/main" id="{8BAB20D3-D675-41B6-88F3-520C44D0D80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931" y="4041179"/>
                    <a:ext cx="1233358" cy="351610"/>
                  </a:xfrm>
                  <a:custGeom>
                    <a:avLst/>
                    <a:gdLst>
                      <a:gd name="connsiteX0" fmla="*/ 640896 w 640896"/>
                      <a:gd name="connsiteY0" fmla="*/ 0 h 180184"/>
                      <a:gd name="connsiteX1" fmla="*/ 336096 w 640896"/>
                      <a:gd name="connsiteY1" fmla="*/ 176892 h 180184"/>
                      <a:gd name="connsiteX2" fmla="*/ 0 w 640896"/>
                      <a:gd name="connsiteY2" fmla="*/ 122464 h 180184"/>
                      <a:gd name="connsiteX0" fmla="*/ 640896 w 640896"/>
                      <a:gd name="connsiteY0" fmla="*/ 0 h 181666"/>
                      <a:gd name="connsiteX1" fmla="*/ 336096 w 640896"/>
                      <a:gd name="connsiteY1" fmla="*/ 176892 h 181666"/>
                      <a:gd name="connsiteX2" fmla="*/ 0 w 640896"/>
                      <a:gd name="connsiteY2" fmla="*/ 122464 h 181666"/>
                      <a:gd name="connsiteX0" fmla="*/ 640896 w 640896"/>
                      <a:gd name="connsiteY0" fmla="*/ 0 h 122464"/>
                      <a:gd name="connsiteX1" fmla="*/ 0 w 640896"/>
                      <a:gd name="connsiteY1" fmla="*/ 122464 h 122464"/>
                      <a:gd name="connsiteX0" fmla="*/ 640896 w 640896"/>
                      <a:gd name="connsiteY0" fmla="*/ 0 h 150251"/>
                      <a:gd name="connsiteX1" fmla="*/ 0 w 640896"/>
                      <a:gd name="connsiteY1" fmla="*/ 122464 h 150251"/>
                      <a:gd name="connsiteX0" fmla="*/ 640896 w 640896"/>
                      <a:gd name="connsiteY0" fmla="*/ 0 h 179415"/>
                      <a:gd name="connsiteX1" fmla="*/ 0 w 640896"/>
                      <a:gd name="connsiteY1" fmla="*/ 122464 h 179415"/>
                      <a:gd name="connsiteX0" fmla="*/ 625928 w 625928"/>
                      <a:gd name="connsiteY0" fmla="*/ 0 h 176687"/>
                      <a:gd name="connsiteX1" fmla="*/ 0 w 625928"/>
                      <a:gd name="connsiteY1" fmla="*/ 118381 h 176687"/>
                      <a:gd name="connsiteX0" fmla="*/ 619774 w 619774"/>
                      <a:gd name="connsiteY0" fmla="*/ 0 h 176687"/>
                      <a:gd name="connsiteX1" fmla="*/ 0 w 619774"/>
                      <a:gd name="connsiteY1" fmla="*/ 118381 h 176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619774" h="176687">
                        <a:moveTo>
                          <a:pt x="619774" y="0"/>
                        </a:moveTo>
                        <a:cubicBezTo>
                          <a:pt x="554460" y="204107"/>
                          <a:pt x="205468" y="213631"/>
                          <a:pt x="0" y="118381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1" name="Freeform: Shape 937">
                    <a:extLst>
                      <a:ext uri="{FF2B5EF4-FFF2-40B4-BE49-F238E27FC236}">
                        <a16:creationId xmlns:a16="http://schemas.microsoft.com/office/drawing/2014/main" id="{3629BF8F-93AB-46CB-9E0B-98A24FBF0C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03160" y="4041179"/>
                    <a:ext cx="285801" cy="322233"/>
                  </a:xfrm>
                  <a:custGeom>
                    <a:avLst/>
                    <a:gdLst>
                      <a:gd name="connsiteX0" fmla="*/ 0 w 136071"/>
                      <a:gd name="connsiteY0" fmla="*/ 0 h 171450"/>
                      <a:gd name="connsiteX1" fmla="*/ 108857 w 136071"/>
                      <a:gd name="connsiteY1" fmla="*/ 76200 h 171450"/>
                      <a:gd name="connsiteX2" fmla="*/ 136071 w 136071"/>
                      <a:gd name="connsiteY2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  <a:gd name="connsiteX0" fmla="*/ 0 w 136071"/>
                      <a:gd name="connsiteY0" fmla="*/ 0 h 171450"/>
                      <a:gd name="connsiteX1" fmla="*/ 136071 w 136071"/>
                      <a:gd name="connsiteY1" fmla="*/ 171450 h 17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6071" h="171450">
                        <a:moveTo>
                          <a:pt x="0" y="0"/>
                        </a:moveTo>
                        <a:cubicBezTo>
                          <a:pt x="90058" y="31810"/>
                          <a:pt x="113388" y="112852"/>
                          <a:pt x="136071" y="17145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2" name="Freeform: Shape 938">
                    <a:extLst>
                      <a:ext uri="{FF2B5EF4-FFF2-40B4-BE49-F238E27FC236}">
                        <a16:creationId xmlns:a16="http://schemas.microsoft.com/office/drawing/2014/main" id="{93FA97AF-40F5-4DFF-BE51-F84C2D34D40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440120" y="4482556"/>
                    <a:ext cx="289738" cy="446794"/>
                  </a:xfrm>
                  <a:custGeom>
                    <a:avLst/>
                    <a:gdLst>
                      <a:gd name="connsiteX0" fmla="*/ 0 w 145596"/>
                      <a:gd name="connsiteY0" fmla="*/ 0 h 230238"/>
                      <a:gd name="connsiteX1" fmla="*/ 85725 w 145596"/>
                      <a:gd name="connsiteY1" fmla="*/ 201386 h 230238"/>
                      <a:gd name="connsiteX2" fmla="*/ 145596 w 145596"/>
                      <a:gd name="connsiteY2" fmla="*/ 224518 h 23023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  <a:gd name="connsiteX0" fmla="*/ 0 w 145596"/>
                      <a:gd name="connsiteY0" fmla="*/ 0 h 224518"/>
                      <a:gd name="connsiteX1" fmla="*/ 145596 w 145596"/>
                      <a:gd name="connsiteY1" fmla="*/ 224518 h 22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45596" h="224518">
                        <a:moveTo>
                          <a:pt x="0" y="0"/>
                        </a:moveTo>
                        <a:cubicBezTo>
                          <a:pt x="12976" y="98771"/>
                          <a:pt x="56722" y="206432"/>
                          <a:pt x="145596" y="224518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3" name="Freeform: Shape 939">
                    <a:extLst>
                      <a:ext uri="{FF2B5EF4-FFF2-40B4-BE49-F238E27FC236}">
                        <a16:creationId xmlns:a16="http://schemas.microsoft.com/office/drawing/2014/main" id="{0E5A4423-E8E2-42AC-99A6-ECB28EA65FF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770503" y="5061350"/>
                    <a:ext cx="452182" cy="87336"/>
                  </a:xfrm>
                  <a:custGeom>
                    <a:avLst/>
                    <a:gdLst>
                      <a:gd name="connsiteX0" fmla="*/ 0 w 229961"/>
                      <a:gd name="connsiteY0" fmla="*/ 46002 h 46002"/>
                      <a:gd name="connsiteX1" fmla="*/ 111579 w 229961"/>
                      <a:gd name="connsiteY1" fmla="*/ 2459 h 46002"/>
                      <a:gd name="connsiteX2" fmla="*/ 229961 w 229961"/>
                      <a:gd name="connsiteY2" fmla="*/ 9262 h 46002"/>
                      <a:gd name="connsiteX0" fmla="*/ 0 w 227226"/>
                      <a:gd name="connsiteY0" fmla="*/ 46002 h 46002"/>
                      <a:gd name="connsiteX1" fmla="*/ 108844 w 227226"/>
                      <a:gd name="connsiteY1" fmla="*/ 2459 h 46002"/>
                      <a:gd name="connsiteX2" fmla="*/ 227226 w 227226"/>
                      <a:gd name="connsiteY2" fmla="*/ 9262 h 46002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36740 h 36740"/>
                      <a:gd name="connsiteX1" fmla="*/ 227226 w 227226"/>
                      <a:gd name="connsiteY1" fmla="*/ 0 h 36740"/>
                      <a:gd name="connsiteX0" fmla="*/ 0 w 227226"/>
                      <a:gd name="connsiteY0" fmla="*/ 43887 h 43887"/>
                      <a:gd name="connsiteX1" fmla="*/ 227226 w 227226"/>
                      <a:gd name="connsiteY1" fmla="*/ 7147 h 438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27226" h="43887">
                        <a:moveTo>
                          <a:pt x="0" y="43887"/>
                        </a:moveTo>
                        <a:cubicBezTo>
                          <a:pt x="82580" y="4289"/>
                          <a:pt x="148065" y="-10008"/>
                          <a:pt x="227226" y="7147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4" name="Freeform: Shape 940">
                    <a:extLst>
                      <a:ext uri="{FF2B5EF4-FFF2-40B4-BE49-F238E27FC236}">
                        <a16:creationId xmlns:a16="http://schemas.microsoft.com/office/drawing/2014/main" id="{B177B2FD-2DA6-466F-99F0-B7450E4FFE9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87852" y="5344832"/>
                    <a:ext cx="315308" cy="304679"/>
                  </a:xfrm>
                  <a:custGeom>
                    <a:avLst/>
                    <a:gdLst>
                      <a:gd name="connsiteX0" fmla="*/ 0 w 171450"/>
                      <a:gd name="connsiteY0" fmla="*/ 163285 h 163285"/>
                      <a:gd name="connsiteX1" fmla="*/ 137432 w 171450"/>
                      <a:gd name="connsiteY1" fmla="*/ 59871 h 163285"/>
                      <a:gd name="connsiteX2" fmla="*/ 171450 w 171450"/>
                      <a:gd name="connsiteY2" fmla="*/ 0 h 163285"/>
                      <a:gd name="connsiteX0" fmla="*/ 0 w 155969"/>
                      <a:gd name="connsiteY0" fmla="*/ 151135 h 151135"/>
                      <a:gd name="connsiteX1" fmla="*/ 121951 w 155969"/>
                      <a:gd name="connsiteY1" fmla="*/ 59871 h 151135"/>
                      <a:gd name="connsiteX2" fmla="*/ 155969 w 155969"/>
                      <a:gd name="connsiteY2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  <a:gd name="connsiteX0" fmla="*/ 0 w 155969"/>
                      <a:gd name="connsiteY0" fmla="*/ 151135 h 151135"/>
                      <a:gd name="connsiteX1" fmla="*/ 155969 w 155969"/>
                      <a:gd name="connsiteY1" fmla="*/ 0 h 1511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55969" h="151135">
                        <a:moveTo>
                          <a:pt x="0" y="151135"/>
                        </a:moveTo>
                        <a:cubicBezTo>
                          <a:pt x="67471" y="118307"/>
                          <a:pt x="120134" y="58477"/>
                          <a:pt x="155969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5" name="Freeform: Shape 941">
                    <a:extLst>
                      <a:ext uri="{FF2B5EF4-FFF2-40B4-BE49-F238E27FC236}">
                        <a16:creationId xmlns:a16="http://schemas.microsoft.com/office/drawing/2014/main" id="{DBC7548A-FAB9-4300-9939-5F4560ACAC6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642401" y="4363411"/>
                    <a:ext cx="179213" cy="831307"/>
                  </a:xfrm>
                  <a:custGeom>
                    <a:avLst/>
                    <a:gdLst>
                      <a:gd name="connsiteX0" fmla="*/ 0 w 100249"/>
                      <a:gd name="connsiteY0" fmla="*/ 421822 h 421822"/>
                      <a:gd name="connsiteX1" fmla="*/ 99332 w 100249"/>
                      <a:gd name="connsiteY1" fmla="*/ 201386 h 421822"/>
                      <a:gd name="connsiteX2" fmla="*/ 48985 w 100249"/>
                      <a:gd name="connsiteY2" fmla="*/ 0 h 421822"/>
                      <a:gd name="connsiteX0" fmla="*/ 0 w 48985"/>
                      <a:gd name="connsiteY0" fmla="*/ 421822 h 421822"/>
                      <a:gd name="connsiteX1" fmla="*/ 48985 w 48985"/>
                      <a:gd name="connsiteY1" fmla="*/ 0 h 421822"/>
                      <a:gd name="connsiteX0" fmla="*/ 0 w 52272"/>
                      <a:gd name="connsiteY0" fmla="*/ 421822 h 421822"/>
                      <a:gd name="connsiteX1" fmla="*/ 48985 w 52272"/>
                      <a:gd name="connsiteY1" fmla="*/ 0 h 421822"/>
                      <a:gd name="connsiteX0" fmla="*/ 0 w 89757"/>
                      <a:gd name="connsiteY0" fmla="*/ 421822 h 421822"/>
                      <a:gd name="connsiteX1" fmla="*/ 48985 w 89757"/>
                      <a:gd name="connsiteY1" fmla="*/ 0 h 421822"/>
                      <a:gd name="connsiteX0" fmla="*/ 0 w 90056"/>
                      <a:gd name="connsiteY0" fmla="*/ 421822 h 421822"/>
                      <a:gd name="connsiteX1" fmla="*/ 48985 w 90056"/>
                      <a:gd name="connsiteY1" fmla="*/ 0 h 421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0056" h="421822">
                        <a:moveTo>
                          <a:pt x="0" y="421822"/>
                        </a:moveTo>
                        <a:cubicBezTo>
                          <a:pt x="90175" y="294333"/>
                          <a:pt x="123598" y="206200"/>
                          <a:pt x="48985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6" name="Freeform: Shape 942">
                    <a:extLst>
                      <a:ext uri="{FF2B5EF4-FFF2-40B4-BE49-F238E27FC236}">
                        <a16:creationId xmlns:a16="http://schemas.microsoft.com/office/drawing/2014/main" id="{BA84792D-1D49-4D15-969B-2150E476AD3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5632" y="4875193"/>
                    <a:ext cx="414582" cy="100715"/>
                  </a:xfrm>
                  <a:custGeom>
                    <a:avLst/>
                    <a:gdLst>
                      <a:gd name="connsiteX0" fmla="*/ 213632 w 213632"/>
                      <a:gd name="connsiteY0" fmla="*/ 0 h 55831"/>
                      <a:gd name="connsiteX1" fmla="*/ 84364 w 213632"/>
                      <a:gd name="connsiteY1" fmla="*/ 53067 h 55831"/>
                      <a:gd name="connsiteX2" fmla="*/ 0 w 213632"/>
                      <a:gd name="connsiteY2" fmla="*/ 43542 h 55831"/>
                      <a:gd name="connsiteX0" fmla="*/ 213632 w 213632"/>
                      <a:gd name="connsiteY0" fmla="*/ 0 h 43542"/>
                      <a:gd name="connsiteX1" fmla="*/ 0 w 213632"/>
                      <a:gd name="connsiteY1" fmla="*/ 43542 h 43542"/>
                      <a:gd name="connsiteX0" fmla="*/ 213632 w 213632"/>
                      <a:gd name="connsiteY0" fmla="*/ 0 h 48873"/>
                      <a:gd name="connsiteX1" fmla="*/ 0 w 213632"/>
                      <a:gd name="connsiteY1" fmla="*/ 43542 h 48873"/>
                      <a:gd name="connsiteX0" fmla="*/ 213632 w 213632"/>
                      <a:gd name="connsiteY0" fmla="*/ 0 h 51702"/>
                      <a:gd name="connsiteX1" fmla="*/ 0 w 213632"/>
                      <a:gd name="connsiteY1" fmla="*/ 43542 h 51702"/>
                      <a:gd name="connsiteX0" fmla="*/ 213632 w 213632"/>
                      <a:gd name="connsiteY0" fmla="*/ 0 h 50610"/>
                      <a:gd name="connsiteX1" fmla="*/ 0 w 213632"/>
                      <a:gd name="connsiteY1" fmla="*/ 43542 h 50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13632" h="50610">
                        <a:moveTo>
                          <a:pt x="213632" y="0"/>
                        </a:moveTo>
                        <a:cubicBezTo>
                          <a:pt x="168195" y="32976"/>
                          <a:pt x="91725" y="65268"/>
                          <a:pt x="0" y="43542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7" name="Freeform: Shape 943">
                    <a:extLst>
                      <a:ext uri="{FF2B5EF4-FFF2-40B4-BE49-F238E27FC236}">
                        <a16:creationId xmlns:a16="http://schemas.microsoft.com/office/drawing/2014/main" id="{9811BB00-A8AF-4859-A4CC-0EEF1B6001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311236" y="4363412"/>
                    <a:ext cx="1001900" cy="308046"/>
                  </a:xfrm>
                  <a:custGeom>
                    <a:avLst/>
                    <a:gdLst>
                      <a:gd name="connsiteX0" fmla="*/ 503464 w 503464"/>
                      <a:gd name="connsiteY0" fmla="*/ 106135 h 154882"/>
                      <a:gd name="connsiteX1" fmla="*/ 216354 w 503464"/>
                      <a:gd name="connsiteY1" fmla="*/ 149678 h 154882"/>
                      <a:gd name="connsiteX2" fmla="*/ 0 w 503464"/>
                      <a:gd name="connsiteY2" fmla="*/ 0 h 154882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06135"/>
                      <a:gd name="connsiteX1" fmla="*/ 0 w 503464"/>
                      <a:gd name="connsiteY1" fmla="*/ 0 h 106135"/>
                      <a:gd name="connsiteX0" fmla="*/ 503464 w 503464"/>
                      <a:gd name="connsiteY0" fmla="*/ 106135 h 154796"/>
                      <a:gd name="connsiteX1" fmla="*/ 0 w 503464"/>
                      <a:gd name="connsiteY1" fmla="*/ 0 h 154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3464" h="154796">
                        <a:moveTo>
                          <a:pt x="503464" y="106135"/>
                        </a:moveTo>
                        <a:cubicBezTo>
                          <a:pt x="387609" y="195203"/>
                          <a:pt x="72093" y="163243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128" name="Freeform: Shape 944">
                    <a:extLst>
                      <a:ext uri="{FF2B5EF4-FFF2-40B4-BE49-F238E27FC236}">
                        <a16:creationId xmlns:a16="http://schemas.microsoft.com/office/drawing/2014/main" id="{71C101D3-6B05-4504-9334-3B4EBFF439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863318" y="4671458"/>
                    <a:ext cx="349629" cy="604494"/>
                  </a:xfrm>
                  <a:custGeom>
                    <a:avLst/>
                    <a:gdLst>
                      <a:gd name="connsiteX0" fmla="*/ 187779 w 187779"/>
                      <a:gd name="connsiteY0" fmla="*/ 318407 h 318407"/>
                      <a:gd name="connsiteX1" fmla="*/ 99333 w 187779"/>
                      <a:gd name="connsiteY1" fmla="*/ 110218 h 318407"/>
                      <a:gd name="connsiteX2" fmla="*/ 0 w 187779"/>
                      <a:gd name="connsiteY2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  <a:gd name="connsiteX0" fmla="*/ 187779 w 187779"/>
                      <a:gd name="connsiteY0" fmla="*/ 318407 h 318407"/>
                      <a:gd name="connsiteX1" fmla="*/ 0 w 187779"/>
                      <a:gd name="connsiteY1" fmla="*/ 0 h 318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87779" h="318407">
                        <a:moveTo>
                          <a:pt x="187779" y="318407"/>
                        </a:moveTo>
                        <a:cubicBezTo>
                          <a:pt x="179997" y="236640"/>
                          <a:pt x="132751" y="105419"/>
                          <a:pt x="0" y="0"/>
                        </a:cubicBezTo>
                      </a:path>
                    </a:pathLst>
                  </a:custGeom>
                  <a:noFill/>
                  <a:ln w="12700" cap="rnd" cmpd="sng" algn="ctr">
                    <a:solidFill>
                      <a:schemeClr val="tx2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tlCol="0" anchor="ctr"/>
                  <a:lstStyle/>
                  <a:p>
                    <a:pPr algn="ctr" defTabSz="896386">
                      <a:defRPr/>
                    </a:pPr>
                    <a:endParaRPr lang="en-US" sz="1765" kern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398550EE-58C5-475B-9366-5696A7B2E8A0}"/>
                  </a:ext>
                </a:extLst>
              </p:cNvPr>
              <p:cNvGrpSpPr/>
              <p:nvPr/>
            </p:nvGrpSpPr>
            <p:grpSpPr>
              <a:xfrm>
                <a:off x="1826397" y="3179833"/>
                <a:ext cx="764471" cy="606801"/>
                <a:chOff x="4223626" y="2353385"/>
                <a:chExt cx="1173971" cy="931848"/>
              </a:xfrm>
            </p:grpSpPr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C1ED8025-2371-4DE7-83C8-F154E9CF56FC}"/>
                    </a:ext>
                  </a:extLst>
                </p:cNvPr>
                <p:cNvGrpSpPr/>
                <p:nvPr/>
              </p:nvGrpSpPr>
              <p:grpSpPr>
                <a:xfrm>
                  <a:off x="4273550" y="2402418"/>
                  <a:ext cx="1079500" cy="840315"/>
                  <a:chOff x="4273550" y="2402418"/>
                  <a:chExt cx="1079500" cy="840315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:a16="http://schemas.microsoft.com/office/drawing/2014/main" id="{DECF136F-693D-46DE-9723-DECECA9AA1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355600" cy="23283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EBC41110-E004-42A9-B8D0-573A774103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997450" y="2413000"/>
                    <a:ext cx="296333" cy="721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09206B78-3035-4784-82F1-43FC922563B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3143250"/>
                    <a:ext cx="520700" cy="86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139012D2-29C2-4AF3-B084-E6065CCECE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039783" y="2641600"/>
                    <a:ext cx="300567" cy="2413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8F45E352-67F0-4415-934C-7E7FB6ACEC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13250" y="2413001"/>
                    <a:ext cx="571500" cy="126999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F1C7B16A-C721-4661-B87C-2A2BF6B151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03233" y="2450099"/>
                    <a:ext cx="251425" cy="248651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77EFB8EE-9676-45EC-8354-08F2EF9BF0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402418"/>
                    <a:ext cx="232833" cy="821265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26545596-D48C-477C-B9A6-B563F110720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273550" y="2984500"/>
                    <a:ext cx="495300" cy="2518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3B3965A5-2268-462C-AAC2-8C532CF949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7483" y="2537884"/>
                    <a:ext cx="647700" cy="33866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76625647-74C3-483E-B553-3BD23EE3C3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277783" y="2874433"/>
                    <a:ext cx="770467" cy="10795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09044013-54C9-4EE3-8E08-C44346EFE6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413250" y="2531533"/>
                    <a:ext cx="353483" cy="698500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489AB49B-AC85-46CB-9BDF-911217A1F0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715933" y="2698750"/>
                    <a:ext cx="50800" cy="5439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7CDF5EC2-9B50-48AC-8CFF-3BA8569B9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052483" y="2899834"/>
                    <a:ext cx="234950" cy="218016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:a16="http://schemas.microsoft.com/office/drawing/2014/main" id="{086DF099-9E6D-45F2-B1AC-8D4457B31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762500" y="2876550"/>
                    <a:ext cx="292101" cy="340783"/>
                  </a:xfrm>
                  <a:prstGeom prst="line">
                    <a:avLst/>
                  </a:prstGeom>
                  <a:noFill/>
                  <a:ln w="12700" cap="rnd">
                    <a:solidFill>
                      <a:schemeClr val="tx2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cxnSp>
            </p:grpSp>
            <p:sp useBgFill="1">
              <p:nvSpPr>
                <p:cNvPr id="131" name="Oval 19">
                  <a:extLst>
                    <a:ext uri="{FF2B5EF4-FFF2-40B4-BE49-F238E27FC236}">
                      <a16:creationId xmlns:a16="http://schemas.microsoft.com/office/drawing/2014/main" id="{98B32F2A-2956-494C-BA2B-0B953A533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38065" y="2353385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2" name="Oval 19">
                  <a:extLst>
                    <a:ext uri="{FF2B5EF4-FFF2-40B4-BE49-F238E27FC236}">
                      <a16:creationId xmlns:a16="http://schemas.microsoft.com/office/drawing/2014/main" id="{6283AD0F-AEE6-4B7D-8F27-D9C50E91C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4290" y="258271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3" name="Oval 19">
                  <a:extLst>
                    <a:ext uri="{FF2B5EF4-FFF2-40B4-BE49-F238E27FC236}">
                      <a16:creationId xmlns:a16="http://schemas.microsoft.com/office/drawing/2014/main" id="{418B66E4-8AF5-4FB7-A6E3-42FB95400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571" y="2824202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4" name="Oval 19">
                  <a:extLst>
                    <a:ext uri="{FF2B5EF4-FFF2-40B4-BE49-F238E27FC236}">
                      <a16:creationId xmlns:a16="http://schemas.microsoft.com/office/drawing/2014/main" id="{6EF27885-61FA-4C1A-8E94-257E7DEF4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27637" y="307168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5" name="Oval 19">
                  <a:extLst>
                    <a:ext uri="{FF2B5EF4-FFF2-40B4-BE49-F238E27FC236}">
                      <a16:creationId xmlns:a16="http://schemas.microsoft.com/office/drawing/2014/main" id="{1C404463-BFC6-469A-9A78-1D3B65A0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3544" y="3171926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6" name="Oval 19">
                  <a:extLst>
                    <a:ext uri="{FF2B5EF4-FFF2-40B4-BE49-F238E27FC236}">
                      <a16:creationId xmlns:a16="http://schemas.microsoft.com/office/drawing/2014/main" id="{116CDCBA-2113-4B1B-B931-C3123FC21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3626" y="2924064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7" name="Oval 19">
                  <a:extLst>
                    <a:ext uri="{FF2B5EF4-FFF2-40B4-BE49-F238E27FC236}">
                      <a16:creationId xmlns:a16="http://schemas.microsoft.com/office/drawing/2014/main" id="{4B3B48D0-4EB6-4702-BEE9-D05FE0A52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5543" y="2638231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  <p:sp useBgFill="1">
              <p:nvSpPr>
                <p:cNvPr id="138" name="Oval 19">
                  <a:extLst>
                    <a:ext uri="{FF2B5EF4-FFF2-40B4-BE49-F238E27FC236}">
                      <a16:creationId xmlns:a16="http://schemas.microsoft.com/office/drawing/2014/main" id="{D975F671-6AF6-404E-A13A-06C36978D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3387" y="2482918"/>
                  <a:ext cx="113307" cy="113307"/>
                </a:xfrm>
                <a:prstGeom prst="ellipse">
                  <a:avLst/>
                </a:prstGeom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42" tIns="44821" rIns="89642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US" sz="1961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5400000" scaled="1"/>
                    </a:gra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BA38EA2-A2F2-4E7B-B255-961B6B1DA799}"/>
              </a:ext>
            </a:extLst>
          </p:cNvPr>
          <p:cNvGrpSpPr/>
          <p:nvPr/>
        </p:nvGrpSpPr>
        <p:grpSpPr>
          <a:xfrm>
            <a:off x="5597644" y="1302784"/>
            <a:ext cx="1577673" cy="2749591"/>
            <a:chOff x="5761354" y="2457539"/>
            <a:chExt cx="1609309" cy="280472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7FAD95-104D-4DEC-A86A-F36C73BACFA1}"/>
                </a:ext>
              </a:extLst>
            </p:cNvPr>
            <p:cNvSpPr txBox="1"/>
            <p:nvPr/>
          </p:nvSpPr>
          <p:spPr>
            <a:xfrm>
              <a:off x="5772744" y="2463820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Experimentation and pipelines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7B3C6ED-23D6-4C8B-9EA8-0154B6174B55}"/>
                </a:ext>
              </a:extLst>
            </p:cNvPr>
            <p:cNvGrpSpPr/>
            <p:nvPr/>
          </p:nvGrpSpPr>
          <p:grpSpPr>
            <a:xfrm>
              <a:off x="5761354" y="2457539"/>
              <a:ext cx="1599571" cy="2804726"/>
              <a:chOff x="3208859" y="4070542"/>
              <a:chExt cx="1458309" cy="241182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7E27CF5-4175-4508-9FA1-C4819E3A18BA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0FD65F42-2853-4B2A-935A-2DA3680A3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309C420D-11C2-476C-ACBA-9DE2341111F3}"/>
                </a:ext>
              </a:extLst>
            </p:cNvPr>
            <p:cNvGrpSpPr/>
            <p:nvPr/>
          </p:nvGrpSpPr>
          <p:grpSpPr>
            <a:xfrm rot="16200000">
              <a:off x="5954942" y="3927503"/>
              <a:ext cx="1233524" cy="911785"/>
              <a:chOff x="3863969" y="5013705"/>
              <a:chExt cx="909508" cy="505347"/>
            </a:xfrm>
          </p:grpSpPr>
          <p:sp>
            <p:nvSpPr>
              <p:cNvPr id="155" name="Cylinder 828">
                <a:extLst>
                  <a:ext uri="{FF2B5EF4-FFF2-40B4-BE49-F238E27FC236}">
                    <a16:creationId xmlns:a16="http://schemas.microsoft.com/office/drawing/2014/main" id="{692D54D6-9563-4F2A-8EF4-ACDE5FBC049F}"/>
                  </a:ext>
                </a:extLst>
              </p:cNvPr>
              <p:cNvSpPr/>
              <p:nvPr/>
            </p:nvSpPr>
            <p:spPr bwMode="auto">
              <a:xfrm rot="5400000">
                <a:off x="3732837" y="5144837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6" name="Cylinder 828">
                <a:extLst>
                  <a:ext uri="{FF2B5EF4-FFF2-40B4-BE49-F238E27FC236}">
                    <a16:creationId xmlns:a16="http://schemas.microsoft.com/office/drawing/2014/main" id="{404CC736-C870-44FC-B064-B22B4EA36B05}"/>
                  </a:ext>
                </a:extLst>
              </p:cNvPr>
              <p:cNvSpPr/>
              <p:nvPr/>
            </p:nvSpPr>
            <p:spPr bwMode="auto">
              <a:xfrm rot="5400000">
                <a:off x="4110202" y="4958596"/>
                <a:ext cx="430050" cy="615564"/>
              </a:xfrm>
              <a:prstGeom prst="can">
                <a:avLst>
                  <a:gd name="adj" fmla="val 17907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7" name="Cylinder 828">
                <a:extLst>
                  <a:ext uri="{FF2B5EF4-FFF2-40B4-BE49-F238E27FC236}">
                    <a16:creationId xmlns:a16="http://schemas.microsoft.com/office/drawing/2014/main" id="{CC3B40B5-2BE6-48A6-9A93-EC073419C0EE}"/>
                  </a:ext>
                </a:extLst>
              </p:cNvPr>
              <p:cNvSpPr/>
              <p:nvPr/>
            </p:nvSpPr>
            <p:spPr bwMode="auto">
              <a:xfrm rot="5400000">
                <a:off x="4399264" y="5144838"/>
                <a:ext cx="505346" cy="243081"/>
              </a:xfrm>
              <a:prstGeom prst="can">
                <a:avLst>
                  <a:gd name="adj" fmla="val 50000"/>
                </a:avLst>
              </a:pr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3428" rIns="0" bIns="14342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765" dirty="0">
                  <a:solidFill>
                    <a:srgbClr val="0078D4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8" name="Group 20">
              <a:extLst>
                <a:ext uri="{FF2B5EF4-FFF2-40B4-BE49-F238E27FC236}">
                  <a16:creationId xmlns:a16="http://schemas.microsoft.com/office/drawing/2014/main" id="{B905EE4C-5620-496A-A0AB-08374E607BA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352732" y="3464312"/>
              <a:ext cx="479602" cy="419822"/>
              <a:chOff x="3764" y="3313"/>
              <a:chExt cx="353" cy="309"/>
            </a:xfrm>
          </p:grpSpPr>
          <p:sp>
            <p:nvSpPr>
              <p:cNvPr id="159" name="Freeform 21">
                <a:extLst>
                  <a:ext uri="{FF2B5EF4-FFF2-40B4-BE49-F238E27FC236}">
                    <a16:creationId xmlns:a16="http://schemas.microsoft.com/office/drawing/2014/main" id="{87E8DC1C-13C8-4661-AEAE-D78A878F4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0" name="Freeform 22">
                <a:extLst>
                  <a:ext uri="{FF2B5EF4-FFF2-40B4-BE49-F238E27FC236}">
                    <a16:creationId xmlns:a16="http://schemas.microsoft.com/office/drawing/2014/main" id="{0E901512-1AB8-4975-947B-FB5A4DAA2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1" name="Freeform 23">
                <a:extLst>
                  <a:ext uri="{FF2B5EF4-FFF2-40B4-BE49-F238E27FC236}">
                    <a16:creationId xmlns:a16="http://schemas.microsoft.com/office/drawing/2014/main" id="{E2897025-3D68-4B8B-9A92-E10568E96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313"/>
                <a:ext cx="0" cy="71"/>
              </a:xfrm>
              <a:custGeom>
                <a:avLst/>
                <a:gdLst>
                  <a:gd name="T0" fmla="*/ 0 h 51"/>
                  <a:gd name="T1" fmla="*/ 51 h 5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2" name="Freeform 24">
                <a:extLst>
                  <a:ext uri="{FF2B5EF4-FFF2-40B4-BE49-F238E27FC236}">
                    <a16:creationId xmlns:a16="http://schemas.microsoft.com/office/drawing/2014/main" id="{F01F5F08-0371-48FA-8F4F-834ED7A6A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313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3" name="Freeform 25">
                <a:extLst>
                  <a:ext uri="{FF2B5EF4-FFF2-40B4-BE49-F238E27FC236}">
                    <a16:creationId xmlns:a16="http://schemas.microsoft.com/office/drawing/2014/main" id="{04107197-6220-4514-B9F7-F0B78CE43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313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6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6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7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3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4" name="Freeform 26">
                <a:extLst>
                  <a:ext uri="{FF2B5EF4-FFF2-40B4-BE49-F238E27FC236}">
                    <a16:creationId xmlns:a16="http://schemas.microsoft.com/office/drawing/2014/main" id="{2FC3C904-2195-49C9-A92E-1CF512A7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313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5" name="Freeform 27">
                <a:extLst>
                  <a:ext uri="{FF2B5EF4-FFF2-40B4-BE49-F238E27FC236}">
                    <a16:creationId xmlns:a16="http://schemas.microsoft.com/office/drawing/2014/main" id="{32D4F55D-D688-4248-990E-33BB8BBF3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6" name="Freeform 28">
                <a:extLst>
                  <a:ext uri="{FF2B5EF4-FFF2-40B4-BE49-F238E27FC236}">
                    <a16:creationId xmlns:a16="http://schemas.microsoft.com/office/drawing/2014/main" id="{A54DAA4C-9B02-4AB8-866A-90B802D4B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7" name="Freeform 29">
                <a:extLst>
                  <a:ext uri="{FF2B5EF4-FFF2-40B4-BE49-F238E27FC236}">
                    <a16:creationId xmlns:a16="http://schemas.microsoft.com/office/drawing/2014/main" id="{02E70F45-9F3C-43AF-B958-B936701DA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550"/>
                <a:ext cx="0" cy="72"/>
              </a:xfrm>
              <a:custGeom>
                <a:avLst/>
                <a:gdLst>
                  <a:gd name="T0" fmla="*/ 0 h 52"/>
                  <a:gd name="T1" fmla="*/ 52 h 5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2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8" name="Freeform 30">
                <a:extLst>
                  <a:ext uri="{FF2B5EF4-FFF2-40B4-BE49-F238E27FC236}">
                    <a16:creationId xmlns:a16="http://schemas.microsoft.com/office/drawing/2014/main" id="{2626286D-8A71-4B38-B462-19F0E8AD4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7" y="3550"/>
                <a:ext cx="47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6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6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69" name="Freeform 31">
                <a:extLst>
                  <a:ext uri="{FF2B5EF4-FFF2-40B4-BE49-F238E27FC236}">
                    <a16:creationId xmlns:a16="http://schemas.microsoft.com/office/drawing/2014/main" id="{53058B24-0583-4555-AF95-12DD68395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0" y="3550"/>
                <a:ext cx="44" cy="72"/>
              </a:xfrm>
              <a:custGeom>
                <a:avLst/>
                <a:gdLst>
                  <a:gd name="T0" fmla="*/ 32 w 32"/>
                  <a:gd name="T1" fmla="*/ 35 h 52"/>
                  <a:gd name="T2" fmla="*/ 32 w 32"/>
                  <a:gd name="T3" fmla="*/ 17 h 52"/>
                  <a:gd name="T4" fmla="*/ 15 w 32"/>
                  <a:gd name="T5" fmla="*/ 0 h 52"/>
                  <a:gd name="T6" fmla="*/ 15 w 32"/>
                  <a:gd name="T7" fmla="*/ 0 h 52"/>
                  <a:gd name="T8" fmla="*/ 0 w 32"/>
                  <a:gd name="T9" fmla="*/ 17 h 52"/>
                  <a:gd name="T10" fmla="*/ 0 w 32"/>
                  <a:gd name="T11" fmla="*/ 35 h 52"/>
                  <a:gd name="T12" fmla="*/ 15 w 32"/>
                  <a:gd name="T13" fmla="*/ 52 h 52"/>
                  <a:gd name="T14" fmla="*/ 15 w 32"/>
                  <a:gd name="T15" fmla="*/ 52 h 52"/>
                  <a:gd name="T16" fmla="*/ 32 w 32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52">
                    <a:moveTo>
                      <a:pt x="32" y="35"/>
                    </a:move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8"/>
                      <a:pt x="2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5" y="52"/>
                    </a:cubicBezTo>
                    <a:cubicBezTo>
                      <a:pt x="15" y="52"/>
                      <a:pt x="15" y="52"/>
                      <a:pt x="15" y="52"/>
                    </a:cubicBezTo>
                    <a:cubicBezTo>
                      <a:pt x="25" y="52"/>
                      <a:pt x="32" y="45"/>
                      <a:pt x="32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0" name="Freeform 32">
                <a:extLst>
                  <a:ext uri="{FF2B5EF4-FFF2-40B4-BE49-F238E27FC236}">
                    <a16:creationId xmlns:a16="http://schemas.microsoft.com/office/drawing/2014/main" id="{8760C7AC-99F3-4B52-AD34-7652FF5C1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" y="3550"/>
                <a:ext cx="46" cy="72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7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7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7"/>
                      <a:pt x="34" y="17"/>
                      <a:pt x="34" y="17"/>
                    </a:cubicBezTo>
                    <a:cubicBezTo>
                      <a:pt x="34" y="8"/>
                      <a:pt x="25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0"/>
                      <a:pt x="0" y="8"/>
                      <a:pt x="0" y="17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5"/>
                      <a:pt x="7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5" y="52"/>
                      <a:pt x="34" y="45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1" name="Freeform 33">
                <a:extLst>
                  <a:ext uri="{FF2B5EF4-FFF2-40B4-BE49-F238E27FC236}">
                    <a16:creationId xmlns:a16="http://schemas.microsoft.com/office/drawing/2014/main" id="{7EF4DD0E-9C9B-4590-B568-FD9893DAFE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2" name="Freeform 34">
                <a:extLst>
                  <a:ext uri="{FF2B5EF4-FFF2-40B4-BE49-F238E27FC236}">
                    <a16:creationId xmlns:a16="http://schemas.microsoft.com/office/drawing/2014/main" id="{14146093-CC9E-423E-A189-C832D27FE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4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3" name="Freeform 35">
                <a:extLst>
                  <a:ext uri="{FF2B5EF4-FFF2-40B4-BE49-F238E27FC236}">
                    <a16:creationId xmlns:a16="http://schemas.microsoft.com/office/drawing/2014/main" id="{9F144BF0-C7B6-4336-B3FE-E9E26CC64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3435"/>
                <a:ext cx="46" cy="71"/>
              </a:xfrm>
              <a:custGeom>
                <a:avLst/>
                <a:gdLst>
                  <a:gd name="T0" fmla="*/ 34 w 34"/>
                  <a:gd name="T1" fmla="*/ 35 h 52"/>
                  <a:gd name="T2" fmla="*/ 34 w 34"/>
                  <a:gd name="T3" fmla="*/ 16 h 52"/>
                  <a:gd name="T4" fmla="*/ 17 w 34"/>
                  <a:gd name="T5" fmla="*/ 0 h 52"/>
                  <a:gd name="T6" fmla="*/ 17 w 34"/>
                  <a:gd name="T7" fmla="*/ 0 h 52"/>
                  <a:gd name="T8" fmla="*/ 0 w 34"/>
                  <a:gd name="T9" fmla="*/ 16 h 52"/>
                  <a:gd name="T10" fmla="*/ 0 w 34"/>
                  <a:gd name="T11" fmla="*/ 35 h 52"/>
                  <a:gd name="T12" fmla="*/ 17 w 34"/>
                  <a:gd name="T13" fmla="*/ 52 h 52"/>
                  <a:gd name="T14" fmla="*/ 17 w 34"/>
                  <a:gd name="T15" fmla="*/ 52 h 52"/>
                  <a:gd name="T16" fmla="*/ 34 w 34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" h="52">
                    <a:moveTo>
                      <a:pt x="34" y="35"/>
                    </a:move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7"/>
                      <a:pt x="2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8" y="52"/>
                      <a:pt x="17" y="52"/>
                    </a:cubicBezTo>
                    <a:cubicBezTo>
                      <a:pt x="17" y="52"/>
                      <a:pt x="17" y="52"/>
                      <a:pt x="17" y="52"/>
                    </a:cubicBezTo>
                    <a:cubicBezTo>
                      <a:pt x="27" y="52"/>
                      <a:pt x="34" y="43"/>
                      <a:pt x="34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4" name="Freeform 36">
                <a:extLst>
                  <a:ext uri="{FF2B5EF4-FFF2-40B4-BE49-F238E27FC236}">
                    <a16:creationId xmlns:a16="http://schemas.microsoft.com/office/drawing/2014/main" id="{F43B98CE-2FFC-4414-A519-7F72D5018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7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5" name="Freeform 37">
                <a:extLst>
                  <a:ext uri="{FF2B5EF4-FFF2-40B4-BE49-F238E27FC236}">
                    <a16:creationId xmlns:a16="http://schemas.microsoft.com/office/drawing/2014/main" id="{910B94DC-2976-4D25-B2A7-C52078683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3435"/>
                <a:ext cx="45" cy="71"/>
              </a:xfrm>
              <a:custGeom>
                <a:avLst/>
                <a:gdLst>
                  <a:gd name="T0" fmla="*/ 33 w 33"/>
                  <a:gd name="T1" fmla="*/ 35 h 52"/>
                  <a:gd name="T2" fmla="*/ 33 w 33"/>
                  <a:gd name="T3" fmla="*/ 16 h 52"/>
                  <a:gd name="T4" fmla="*/ 16 w 33"/>
                  <a:gd name="T5" fmla="*/ 0 h 52"/>
                  <a:gd name="T6" fmla="*/ 16 w 33"/>
                  <a:gd name="T7" fmla="*/ 0 h 52"/>
                  <a:gd name="T8" fmla="*/ 0 w 33"/>
                  <a:gd name="T9" fmla="*/ 16 h 52"/>
                  <a:gd name="T10" fmla="*/ 0 w 33"/>
                  <a:gd name="T11" fmla="*/ 35 h 52"/>
                  <a:gd name="T12" fmla="*/ 16 w 33"/>
                  <a:gd name="T13" fmla="*/ 52 h 52"/>
                  <a:gd name="T14" fmla="*/ 16 w 33"/>
                  <a:gd name="T15" fmla="*/ 52 h 52"/>
                  <a:gd name="T16" fmla="*/ 33 w 33"/>
                  <a:gd name="T17" fmla="*/ 35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52">
                    <a:moveTo>
                      <a:pt x="33" y="35"/>
                    </a:move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7"/>
                      <a:pt x="25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43"/>
                      <a:pt x="7" y="52"/>
                      <a:pt x="16" y="52"/>
                    </a:cubicBezTo>
                    <a:cubicBezTo>
                      <a:pt x="16" y="52"/>
                      <a:pt x="16" y="52"/>
                      <a:pt x="16" y="52"/>
                    </a:cubicBezTo>
                    <a:cubicBezTo>
                      <a:pt x="25" y="52"/>
                      <a:pt x="33" y="43"/>
                      <a:pt x="33" y="35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176" name="Freeform 38">
                <a:extLst>
                  <a:ext uri="{FF2B5EF4-FFF2-40B4-BE49-F238E27FC236}">
                    <a16:creationId xmlns:a16="http://schemas.microsoft.com/office/drawing/2014/main" id="{FC6B3C98-7AAD-4AFE-A18F-D380B0E6F2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3435"/>
                <a:ext cx="0" cy="68"/>
              </a:xfrm>
              <a:custGeom>
                <a:avLst/>
                <a:gdLst>
                  <a:gd name="T0" fmla="*/ 0 h 50"/>
                  <a:gd name="T1" fmla="*/ 50 h 5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</a:cxnLst>
                <a:rect l="0" t="0" r="r" b="b"/>
                <a:pathLst>
                  <a:path h="50">
                    <a:moveTo>
                      <a:pt x="0" y="0"/>
                    </a:moveTo>
                    <a:cubicBezTo>
                      <a:pt x="0" y="50"/>
                      <a:pt x="0" y="50"/>
                      <a:pt x="0" y="5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1765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15EB0153-84BE-4F40-8A25-120098F23108}"/>
              </a:ext>
            </a:extLst>
          </p:cNvPr>
          <p:cNvGrpSpPr/>
          <p:nvPr/>
        </p:nvGrpSpPr>
        <p:grpSpPr>
          <a:xfrm>
            <a:off x="3487097" y="1308734"/>
            <a:ext cx="1568127" cy="2756007"/>
            <a:chOff x="3608486" y="2463608"/>
            <a:chExt cx="1599571" cy="281127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69A5B79-85F3-4A1A-9303-B28CA49A33B5}"/>
                </a:ext>
              </a:extLst>
            </p:cNvPr>
            <p:cNvSpPr txBox="1"/>
            <p:nvPr/>
          </p:nvSpPr>
          <p:spPr>
            <a:xfrm>
              <a:off x="3608486" y="2463608"/>
              <a:ext cx="1597919" cy="55028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 defTabSz="914367">
                <a:lnSpc>
                  <a:spcPct val="90000"/>
                </a:lnSpc>
                <a:spcAft>
                  <a:spcPts val="588"/>
                </a:spcAft>
              </a:pPr>
              <a:r>
                <a:rPr lang="en-US" sz="1372" dirty="0">
                  <a:gradFill>
                    <a:gsLst>
                      <a:gs pos="2917">
                        <a:prstClr val="black"/>
                      </a:gs>
                      <a:gs pos="30000">
                        <a:prstClr val="black"/>
                      </a:gs>
                    </a:gsLst>
                    <a:lin ang="5400000" scaled="0"/>
                  </a:gradFill>
                  <a:latin typeface="Segoe UI Semibold"/>
                </a:rPr>
                <a:t>Hyperparameter tuning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AA4F058-4864-4C86-9A04-0ECFDAAAF48B}"/>
                </a:ext>
              </a:extLst>
            </p:cNvPr>
            <p:cNvGrpSpPr/>
            <p:nvPr/>
          </p:nvGrpSpPr>
          <p:grpSpPr>
            <a:xfrm>
              <a:off x="3608486" y="2470153"/>
              <a:ext cx="1599571" cy="2804726"/>
              <a:chOff x="3208859" y="4070542"/>
              <a:chExt cx="1458309" cy="2411828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6E466891-BC17-4D06-AA59-CB1A445B801B}"/>
                  </a:ext>
                </a:extLst>
              </p:cNvPr>
              <p:cNvSpPr/>
              <p:nvPr/>
            </p:nvSpPr>
            <p:spPr bwMode="auto">
              <a:xfrm>
                <a:off x="3208859" y="4070542"/>
                <a:ext cx="1456803" cy="241182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80081D5-60DC-47B3-B05B-5AA9F79AAD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8859" y="4541668"/>
                <a:ext cx="1458309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Freeform 17">
              <a:extLst>
                <a:ext uri="{FF2B5EF4-FFF2-40B4-BE49-F238E27FC236}">
                  <a16:creationId xmlns:a16="http://schemas.microsoft.com/office/drawing/2014/main" id="{0B0BEFD6-2684-4FF0-8B8A-62D1BD1BB8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5354" y="3352113"/>
              <a:ext cx="846553" cy="780935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tx2"/>
              </a:solidFill>
              <a:miter lim="800000"/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63C74CE1-33EF-4468-AC5C-72DD310B38F8}"/>
                </a:ext>
              </a:extLst>
            </p:cNvPr>
            <p:cNvGrpSpPr/>
            <p:nvPr/>
          </p:nvGrpSpPr>
          <p:grpSpPr>
            <a:xfrm>
              <a:off x="3972610" y="4239763"/>
              <a:ext cx="823081" cy="723675"/>
              <a:chOff x="5378450" y="2388754"/>
              <a:chExt cx="1314450" cy="1155700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D2B611D1-CF9D-4BC0-A2DF-56FCB6304F50}"/>
                  </a:ext>
                </a:extLst>
              </p:cNvPr>
              <p:cNvCxnSpPr/>
              <p:nvPr/>
            </p:nvCxnSpPr>
            <p:spPr>
              <a:xfrm>
                <a:off x="6035675" y="2388754"/>
                <a:ext cx="0" cy="115570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sp>
            <p:nvSpPr>
              <p:cNvPr id="179" name="check">
                <a:extLst>
                  <a:ext uri="{FF2B5EF4-FFF2-40B4-BE49-F238E27FC236}">
                    <a16:creationId xmlns:a16="http://schemas.microsoft.com/office/drawing/2014/main" id="{A7DD95C6-8CAF-4CBC-B09D-45C455828E0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0" name="check">
                <a:extLst>
                  <a:ext uri="{FF2B5EF4-FFF2-40B4-BE49-F238E27FC236}">
                    <a16:creationId xmlns:a16="http://schemas.microsoft.com/office/drawing/2014/main" id="{F12D4298-5B90-4B47-807F-C8517611DC0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2490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1" name="check">
                <a:extLst>
                  <a:ext uri="{FF2B5EF4-FFF2-40B4-BE49-F238E27FC236}">
                    <a16:creationId xmlns:a16="http://schemas.microsoft.com/office/drawing/2014/main" id="{385925B6-6EB4-4937-90C9-F32B5694C7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28588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2" name="check">
                <a:extLst>
                  <a:ext uri="{FF2B5EF4-FFF2-40B4-BE49-F238E27FC236}">
                    <a16:creationId xmlns:a16="http://schemas.microsoft.com/office/drawing/2014/main" id="{58CDAF87-473E-492F-80A0-D922B7E8C6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5659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183" name="check">
                <a:extLst>
                  <a:ext uri="{FF2B5EF4-FFF2-40B4-BE49-F238E27FC236}">
                    <a16:creationId xmlns:a16="http://schemas.microsoft.com/office/drawing/2014/main" id="{062D8735-9872-4BFB-B13B-1E4E51884F6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213696" y="3252522"/>
                <a:ext cx="276004" cy="194892"/>
              </a:xfrm>
              <a:custGeom>
                <a:avLst/>
                <a:gdLst>
                  <a:gd name="T0" fmla="*/ 245 w 245"/>
                  <a:gd name="T1" fmla="*/ 0 h 173"/>
                  <a:gd name="T2" fmla="*/ 73 w 245"/>
                  <a:gd name="T3" fmla="*/ 173 h 173"/>
                  <a:gd name="T4" fmla="*/ 0 w 245"/>
                  <a:gd name="T5" fmla="*/ 10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5" h="173">
                    <a:moveTo>
                      <a:pt x="245" y="0"/>
                    </a:moveTo>
                    <a:lnTo>
                      <a:pt x="73" y="173"/>
                    </a:lnTo>
                    <a:lnTo>
                      <a:pt x="0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896386">
                  <a:defRPr/>
                </a:pPr>
                <a:endParaRPr lang="en-US" sz="1765" kern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0C33CE1A-07BA-4D3A-AE8F-F8CF993B6E60}"/>
                  </a:ext>
                </a:extLst>
              </p:cNvPr>
              <p:cNvGrpSpPr/>
              <p:nvPr/>
            </p:nvGrpSpPr>
            <p:grpSpPr>
              <a:xfrm>
                <a:off x="5378450" y="2782454"/>
                <a:ext cx="1314450" cy="368300"/>
                <a:chOff x="1873250" y="3079750"/>
                <a:chExt cx="1314450" cy="368300"/>
              </a:xfrm>
            </p:grpSpPr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12F0A4C1-0DF8-4C97-B521-D8813885485F}"/>
                    </a:ext>
                  </a:extLst>
                </p:cNvPr>
                <p:cNvCxnSpPr/>
                <p:nvPr/>
              </p:nvCxnSpPr>
              <p:spPr>
                <a:xfrm>
                  <a:off x="1873250" y="30797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FFF190A-B32F-4534-8763-C7198380DFB7}"/>
                    </a:ext>
                  </a:extLst>
                </p:cNvPr>
                <p:cNvCxnSpPr/>
                <p:nvPr/>
              </p:nvCxnSpPr>
              <p:spPr>
                <a:xfrm>
                  <a:off x="1873250" y="3448050"/>
                  <a:ext cx="1314450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2"/>
                  </a:solidFill>
                  <a:prstDash val="solid"/>
                  <a:headEnd type="none"/>
                  <a:tailEnd type="none"/>
                </a:ln>
                <a:effectLst/>
              </p:spPr>
            </p:cxnSp>
          </p:grp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37A3A77A-BB79-46FF-A4A8-62EAB264557C}"/>
              </a:ext>
            </a:extLst>
          </p:cNvPr>
          <p:cNvGrpSpPr/>
          <p:nvPr/>
        </p:nvGrpSpPr>
        <p:grpSpPr>
          <a:xfrm>
            <a:off x="9839094" y="1302784"/>
            <a:ext cx="1585325" cy="2749591"/>
            <a:chOff x="10087855" y="2457539"/>
            <a:chExt cx="1617114" cy="280472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C76C57F-AC0C-4D38-AB3A-896FAE91AAC6}"/>
                </a:ext>
              </a:extLst>
            </p:cNvPr>
            <p:cNvGrpSpPr/>
            <p:nvPr/>
          </p:nvGrpSpPr>
          <p:grpSpPr>
            <a:xfrm>
              <a:off x="10087855" y="2457539"/>
              <a:ext cx="1617114" cy="2804726"/>
              <a:chOff x="8107209" y="3065834"/>
              <a:chExt cx="1617114" cy="2804726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74D0C9C-009E-4C10-A7A3-B12A7C055179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4787C52-8EE0-4FB7-A5FB-D932E60E3E80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6AADBBA-B6E4-4FB2-8E5E-34F06BC98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F72A909-8D53-466B-A8FB-46CADD19FC3C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Monitor and Retrain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97A7E32B-2DE1-409A-BF3E-1AC682462DCD}"/>
                </a:ext>
              </a:extLst>
            </p:cNvPr>
            <p:cNvGrpSpPr/>
            <p:nvPr/>
          </p:nvGrpSpPr>
          <p:grpSpPr>
            <a:xfrm>
              <a:off x="10356988" y="3378050"/>
              <a:ext cx="1119682" cy="1403911"/>
              <a:chOff x="13906501" y="3886200"/>
              <a:chExt cx="619125" cy="776287"/>
            </a:xfrm>
          </p:grpSpPr>
          <p:sp>
            <p:nvSpPr>
              <p:cNvPr id="188" name="Freeform 17">
                <a:extLst>
                  <a:ext uri="{FF2B5EF4-FFF2-40B4-BE49-F238E27FC236}">
                    <a16:creationId xmlns:a16="http://schemas.microsoft.com/office/drawing/2014/main" id="{EA44C9BD-17EE-4A88-91BB-3FB26F9598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16063" y="3986213"/>
                <a:ext cx="309563" cy="595312"/>
              </a:xfrm>
              <a:custGeom>
                <a:avLst/>
                <a:gdLst>
                  <a:gd name="T0" fmla="*/ 29 w 81"/>
                  <a:gd name="T1" fmla="*/ 0 h 157"/>
                  <a:gd name="T2" fmla="*/ 81 w 81"/>
                  <a:gd name="T3" fmla="*/ 76 h 157"/>
                  <a:gd name="T4" fmla="*/ 0 w 81"/>
                  <a:gd name="T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29" y="0"/>
                    </a:moveTo>
                    <a:cubicBezTo>
                      <a:pt x="59" y="12"/>
                      <a:pt x="81" y="41"/>
                      <a:pt x="81" y="76"/>
                    </a:cubicBezTo>
                    <a:cubicBezTo>
                      <a:pt x="81" y="121"/>
                      <a:pt x="45" y="157"/>
                      <a:pt x="0" y="157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89" name="Freeform 18">
                <a:extLst>
                  <a:ext uri="{FF2B5EF4-FFF2-40B4-BE49-F238E27FC236}">
                    <a16:creationId xmlns:a16="http://schemas.microsoft.com/office/drawing/2014/main" id="{1A033CA0-3674-44D6-BE5D-3125550C3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06501" y="3967163"/>
                <a:ext cx="309563" cy="596900"/>
              </a:xfrm>
              <a:custGeom>
                <a:avLst/>
                <a:gdLst>
                  <a:gd name="T0" fmla="*/ 52 w 81"/>
                  <a:gd name="T1" fmla="*/ 157 h 157"/>
                  <a:gd name="T2" fmla="*/ 0 w 81"/>
                  <a:gd name="T3" fmla="*/ 81 h 157"/>
                  <a:gd name="T4" fmla="*/ 81 w 81"/>
                  <a:gd name="T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1" h="157">
                    <a:moveTo>
                      <a:pt x="52" y="157"/>
                    </a:moveTo>
                    <a:cubicBezTo>
                      <a:pt x="21" y="145"/>
                      <a:pt x="0" y="116"/>
                      <a:pt x="0" y="81"/>
                    </a:cubicBezTo>
                    <a:cubicBezTo>
                      <a:pt x="0" y="36"/>
                      <a:pt x="36" y="0"/>
                      <a:pt x="81" y="0"/>
                    </a:cubicBez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0" name="Line 19">
                <a:extLst>
                  <a:ext uri="{FF2B5EF4-FFF2-40B4-BE49-F238E27FC236}">
                    <a16:creationId xmlns:a16="http://schemas.microsoft.com/office/drawing/2014/main" id="{3D09CCB7-59D4-4368-87D8-D77D580943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422116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1" name="Freeform 20">
                <a:extLst>
                  <a:ext uri="{FF2B5EF4-FFF2-40B4-BE49-F238E27FC236}">
                    <a16:creationId xmlns:a16="http://schemas.microsoft.com/office/drawing/2014/main" id="{0EE4CAA5-AE95-4D57-87B1-47156C139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3886200"/>
                <a:ext cx="76200" cy="160337"/>
              </a:xfrm>
              <a:custGeom>
                <a:avLst/>
                <a:gdLst>
                  <a:gd name="T0" fmla="*/ 0 w 48"/>
                  <a:gd name="T1" fmla="*/ 101 h 101"/>
                  <a:gd name="T2" fmla="*/ 48 w 48"/>
                  <a:gd name="T3" fmla="*/ 51 h 101"/>
                  <a:gd name="T4" fmla="*/ 0 w 48"/>
                  <a:gd name="T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0" y="101"/>
                    </a:moveTo>
                    <a:lnTo>
                      <a:pt x="48" y="5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2" name="Line 21">
                <a:extLst>
                  <a:ext uri="{FF2B5EF4-FFF2-40B4-BE49-F238E27FC236}">
                    <a16:creationId xmlns:a16="http://schemas.microsoft.com/office/drawing/2014/main" id="{52C99023-E9EB-44E6-B091-F83944E509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16063" y="3967163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3" name="Freeform 22">
                <a:extLst>
                  <a:ext uri="{FF2B5EF4-FFF2-40B4-BE49-F238E27FC236}">
                    <a16:creationId xmlns:a16="http://schemas.microsoft.com/office/drawing/2014/main" id="{0B856B7B-A532-493D-9E34-092FDE92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77963" y="4502150"/>
                <a:ext cx="76200" cy="160337"/>
              </a:xfrm>
              <a:custGeom>
                <a:avLst/>
                <a:gdLst>
                  <a:gd name="T0" fmla="*/ 48 w 48"/>
                  <a:gd name="T1" fmla="*/ 0 h 101"/>
                  <a:gd name="T2" fmla="*/ 0 w 48"/>
                  <a:gd name="T3" fmla="*/ 50 h 101"/>
                  <a:gd name="T4" fmla="*/ 48 w 48"/>
                  <a:gd name="T5" fmla="*/ 10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" h="101">
                    <a:moveTo>
                      <a:pt x="48" y="0"/>
                    </a:moveTo>
                    <a:lnTo>
                      <a:pt x="0" y="50"/>
                    </a:lnTo>
                    <a:lnTo>
                      <a:pt x="48" y="101"/>
                    </a:lnTo>
                  </a:path>
                </a:pathLst>
              </a:cu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  <p:sp>
            <p:nvSpPr>
              <p:cNvPr id="194" name="Line 23">
                <a:extLst>
                  <a:ext uri="{FF2B5EF4-FFF2-40B4-BE49-F238E27FC236}">
                    <a16:creationId xmlns:a16="http://schemas.microsoft.com/office/drawing/2014/main" id="{2C1A2F20-22E3-48E4-85EF-16D67668E6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177963" y="4581525"/>
                <a:ext cx="38100" cy="0"/>
              </a:xfrm>
              <a:prstGeom prst="line">
                <a:avLst/>
              </a:prstGeom>
              <a:noFill/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330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C5718830-4759-43C1-9989-9D60B785CC69}"/>
                </a:ext>
              </a:extLst>
            </p:cNvPr>
            <p:cNvGrpSpPr/>
            <p:nvPr/>
          </p:nvGrpSpPr>
          <p:grpSpPr>
            <a:xfrm>
              <a:off x="10704931" y="3715311"/>
              <a:ext cx="441410" cy="653002"/>
              <a:chOff x="7961123" y="2412912"/>
              <a:chExt cx="826716" cy="1223007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46439029-7E0A-42D7-8F07-BE8A939AF371}"/>
                  </a:ext>
                </a:extLst>
              </p:cNvPr>
              <p:cNvGrpSpPr/>
              <p:nvPr/>
            </p:nvGrpSpPr>
            <p:grpSpPr>
              <a:xfrm>
                <a:off x="7961123" y="2735181"/>
                <a:ext cx="826716" cy="900738"/>
                <a:chOff x="514349" y="3279731"/>
                <a:chExt cx="2565735" cy="2795467"/>
              </a:xfrm>
            </p:grpSpPr>
            <p:sp>
              <p:nvSpPr>
                <p:cNvPr id="254" name="Line 14">
                  <a:extLst>
                    <a:ext uri="{FF2B5EF4-FFF2-40B4-BE49-F238E27FC236}">
                      <a16:creationId xmlns:a16="http://schemas.microsoft.com/office/drawing/2014/main" id="{5EF87FE7-EE48-43F9-B474-5EE906422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3784356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5" name="Line 15">
                  <a:extLst>
                    <a:ext uri="{FF2B5EF4-FFF2-40B4-BE49-F238E27FC236}">
                      <a16:creationId xmlns:a16="http://schemas.microsoft.com/office/drawing/2014/main" id="{7CCEF1EA-872A-4D9E-9C1B-F3EAD7F4A5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288341"/>
                  <a:ext cx="366533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6" name="Line 16">
                  <a:extLst>
                    <a:ext uri="{FF2B5EF4-FFF2-40B4-BE49-F238E27FC236}">
                      <a16:creationId xmlns:a16="http://schemas.microsoft.com/office/drawing/2014/main" id="{B05DB525-C127-44B2-BACB-2CC7CDB2A7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4666" y="4815238"/>
                  <a:ext cx="595617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7" name="Line 13">
                  <a:extLst>
                    <a:ext uri="{FF2B5EF4-FFF2-40B4-BE49-F238E27FC236}">
                      <a16:creationId xmlns:a16="http://schemas.microsoft.com/office/drawing/2014/main" id="{C3D315E1-1CDC-4C47-822E-1606B96932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064149" y="3279731"/>
                  <a:ext cx="1438419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 dirty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  <p:sp>
              <p:nvSpPr>
                <p:cNvPr id="258" name="Freeform 12">
                  <a:extLst>
                    <a:ext uri="{FF2B5EF4-FFF2-40B4-BE49-F238E27FC236}">
                      <a16:creationId xmlns:a16="http://schemas.microsoft.com/office/drawing/2014/main" id="{B7CEF0D5-B0E9-417F-AB86-A757BAA1C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4349" y="3280373"/>
                  <a:ext cx="2565735" cy="2794825"/>
                </a:xfrm>
                <a:custGeom>
                  <a:avLst/>
                  <a:gdLst>
                    <a:gd name="T0" fmla="*/ 24 w 80"/>
                    <a:gd name="T1" fmla="*/ 36 h 88"/>
                    <a:gd name="T2" fmla="*/ 4 w 80"/>
                    <a:gd name="T3" fmla="*/ 74 h 88"/>
                    <a:gd name="T4" fmla="*/ 12 w 80"/>
                    <a:gd name="T5" fmla="*/ 88 h 88"/>
                    <a:gd name="T6" fmla="*/ 68 w 80"/>
                    <a:gd name="T7" fmla="*/ 88 h 88"/>
                    <a:gd name="T8" fmla="*/ 76 w 80"/>
                    <a:gd name="T9" fmla="*/ 74 h 88"/>
                    <a:gd name="T10" fmla="*/ 56 w 80"/>
                    <a:gd name="T11" fmla="*/ 36 h 88"/>
                    <a:gd name="T12" fmla="*/ 56 w 80"/>
                    <a:gd name="T13" fmla="*/ 0 h 88"/>
                    <a:gd name="T14" fmla="*/ 24 w 80"/>
                    <a:gd name="T15" fmla="*/ 0 h 88"/>
                    <a:gd name="T16" fmla="*/ 24 w 80"/>
                    <a:gd name="T17" fmla="*/ 36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0" h="88">
                      <a:moveTo>
                        <a:pt x="24" y="36"/>
                      </a:moveTo>
                      <a:cubicBezTo>
                        <a:pt x="4" y="74"/>
                        <a:pt x="4" y="74"/>
                        <a:pt x="4" y="74"/>
                      </a:cubicBezTo>
                      <a:cubicBezTo>
                        <a:pt x="0" y="80"/>
                        <a:pt x="5" y="88"/>
                        <a:pt x="12" y="88"/>
                      </a:cubicBezTo>
                      <a:cubicBezTo>
                        <a:pt x="68" y="88"/>
                        <a:pt x="68" y="88"/>
                        <a:pt x="68" y="88"/>
                      </a:cubicBezTo>
                      <a:cubicBezTo>
                        <a:pt x="75" y="88"/>
                        <a:pt x="80" y="80"/>
                        <a:pt x="76" y="74"/>
                      </a:cubicBezTo>
                      <a:cubicBezTo>
                        <a:pt x="56" y="36"/>
                        <a:pt x="56" y="36"/>
                        <a:pt x="56" y="36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lnTo>
                        <a:pt x="24" y="36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7880" tIns="43940" rIns="87880" bIns="4394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54">
                    <a:defRPr/>
                  </a:pPr>
                  <a:endParaRPr lang="en-US" sz="1730" kern="0">
                    <a:solidFill>
                      <a:srgbClr val="353535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251" name="Freeform 199">
                <a:extLst>
                  <a:ext uri="{FF2B5EF4-FFF2-40B4-BE49-F238E27FC236}">
                    <a16:creationId xmlns:a16="http://schemas.microsoft.com/office/drawing/2014/main" id="{AA49ACA8-FDDD-49C9-9674-5A98BBD1D59F}"/>
                  </a:ext>
                </a:extLst>
              </p:cNvPr>
              <p:cNvSpPr/>
              <p:nvPr/>
            </p:nvSpPr>
            <p:spPr bwMode="auto">
              <a:xfrm>
                <a:off x="8293354" y="2634916"/>
                <a:ext cx="128338" cy="100401"/>
              </a:xfrm>
              <a:custGeom>
                <a:avLst/>
                <a:gdLst>
                  <a:gd name="connsiteX0" fmla="*/ 64169 w 128338"/>
                  <a:gd name="connsiteY0" fmla="*/ 0 h 100401"/>
                  <a:gd name="connsiteX1" fmla="*/ 128338 w 128338"/>
                  <a:gd name="connsiteY1" fmla="*/ 64169 h 100401"/>
                  <a:gd name="connsiteX2" fmla="*/ 123295 w 128338"/>
                  <a:gd name="connsiteY2" fmla="*/ 89147 h 100401"/>
                  <a:gd name="connsiteX3" fmla="*/ 115708 w 128338"/>
                  <a:gd name="connsiteY3" fmla="*/ 100401 h 100401"/>
                  <a:gd name="connsiteX4" fmla="*/ 12631 w 128338"/>
                  <a:gd name="connsiteY4" fmla="*/ 100401 h 100401"/>
                  <a:gd name="connsiteX5" fmla="*/ 5043 w 128338"/>
                  <a:gd name="connsiteY5" fmla="*/ 89147 h 100401"/>
                  <a:gd name="connsiteX6" fmla="*/ 0 w 128338"/>
                  <a:gd name="connsiteY6" fmla="*/ 64169 h 100401"/>
                  <a:gd name="connsiteX7" fmla="*/ 64169 w 128338"/>
                  <a:gd name="connsiteY7" fmla="*/ 0 h 10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8338" h="100401">
                    <a:moveTo>
                      <a:pt x="64169" y="0"/>
                    </a:moveTo>
                    <a:cubicBezTo>
                      <a:pt x="99609" y="0"/>
                      <a:pt x="128338" y="28729"/>
                      <a:pt x="128338" y="64169"/>
                    </a:cubicBezTo>
                    <a:cubicBezTo>
                      <a:pt x="128338" y="73029"/>
                      <a:pt x="126542" y="81469"/>
                      <a:pt x="123295" y="89147"/>
                    </a:cubicBezTo>
                    <a:lnTo>
                      <a:pt x="115708" y="100401"/>
                    </a:lnTo>
                    <a:lnTo>
                      <a:pt x="12631" y="100401"/>
                    </a:lnTo>
                    <a:lnTo>
                      <a:pt x="5043" y="89147"/>
                    </a:lnTo>
                    <a:cubicBezTo>
                      <a:pt x="1796" y="81469"/>
                      <a:pt x="0" y="73029"/>
                      <a:pt x="0" y="64169"/>
                    </a:cubicBezTo>
                    <a:cubicBezTo>
                      <a:pt x="0" y="28729"/>
                      <a:pt x="28729" y="0"/>
                      <a:pt x="6416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 lIns="89642" tIns="44821" rIns="89642" bIns="44821" numCol="1" spcCol="0" rtlCol="0" fromWordArt="0" anchor="ctr" anchorCtr="0" forceAA="0" compatLnSpc="1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52CE89D-6827-492F-ACB9-7AFB5BF1EEAF}"/>
                  </a:ext>
                </a:extLst>
              </p:cNvPr>
              <p:cNvSpPr/>
              <p:nvPr/>
            </p:nvSpPr>
            <p:spPr bwMode="auto">
              <a:xfrm>
                <a:off x="8406962" y="2522482"/>
                <a:ext cx="55180" cy="5518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20A2DA6-1B33-4026-A6A6-A68B905796BB}"/>
                  </a:ext>
                </a:extLst>
              </p:cNvPr>
              <p:cNvSpPr/>
              <p:nvPr/>
            </p:nvSpPr>
            <p:spPr bwMode="auto">
              <a:xfrm>
                <a:off x="8321040" y="2412912"/>
                <a:ext cx="45720" cy="45720"/>
              </a:xfrm>
              <a:prstGeom prst="ellipse">
                <a:avLst/>
              </a:prstGeom>
              <a:noFill/>
              <a:ln w="12700" cap="rnd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rtlCol="0" anchor="ctr"/>
              <a:lstStyle/>
              <a:p>
                <a:pPr defTabSz="896386"/>
                <a:endParaRPr lang="en-US" sz="1765">
                  <a:solidFill>
                    <a:prstClr val="black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45A032EA-068C-481F-9A30-87CC2F888CF5}"/>
              </a:ext>
            </a:extLst>
          </p:cNvPr>
          <p:cNvGrpSpPr/>
          <p:nvPr/>
        </p:nvGrpSpPr>
        <p:grpSpPr>
          <a:xfrm>
            <a:off x="7728547" y="1315150"/>
            <a:ext cx="1585325" cy="2749591"/>
            <a:chOff x="7934987" y="2470153"/>
            <a:chExt cx="1617114" cy="28047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EB548B6-4225-43C8-918C-A852FBF0785C}"/>
                </a:ext>
              </a:extLst>
            </p:cNvPr>
            <p:cNvGrpSpPr/>
            <p:nvPr/>
          </p:nvGrpSpPr>
          <p:grpSpPr>
            <a:xfrm>
              <a:off x="7934987" y="2470153"/>
              <a:ext cx="1617114" cy="2804726"/>
              <a:chOff x="8107209" y="3065834"/>
              <a:chExt cx="1617114" cy="2804726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5E5FA80-5F6C-47EF-B945-A24C8E25BEE7}"/>
                  </a:ext>
                </a:extLst>
              </p:cNvPr>
              <p:cNvGrpSpPr/>
              <p:nvPr/>
            </p:nvGrpSpPr>
            <p:grpSpPr>
              <a:xfrm>
                <a:off x="8107209" y="3065834"/>
                <a:ext cx="1599571" cy="2804726"/>
                <a:chOff x="3208859" y="4070542"/>
                <a:chExt cx="1458309" cy="24118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391B1BC-9EE6-46A7-943E-43C5649F6CFF}"/>
                    </a:ext>
                  </a:extLst>
                </p:cNvPr>
                <p:cNvSpPr/>
                <p:nvPr/>
              </p:nvSpPr>
              <p:spPr bwMode="auto">
                <a:xfrm>
                  <a:off x="3208859" y="4070542"/>
                  <a:ext cx="1456803" cy="2411828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353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FA53280-A008-4DF8-9868-32ED03DE50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08859" y="4541668"/>
                  <a:ext cx="1458309" cy="0"/>
                </a:xfrm>
                <a:prstGeom prst="line">
                  <a:avLst/>
                </a:prstGeom>
                <a:ln w="12700">
                  <a:solidFill>
                    <a:schemeClr val="tx2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83B726D-D2F0-4EAB-819F-BB5A8371F394}"/>
                  </a:ext>
                </a:extLst>
              </p:cNvPr>
              <p:cNvSpPr txBox="1"/>
              <p:nvPr/>
            </p:nvSpPr>
            <p:spPr>
              <a:xfrm>
                <a:off x="8126404" y="3065834"/>
                <a:ext cx="1597919" cy="550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372" dirty="0">
                    <a:gradFill>
                      <a:gsLst>
                        <a:gs pos="2917">
                          <a:prstClr val="black"/>
                        </a:gs>
                        <a:gs pos="30000">
                          <a:prstClr val="black"/>
                        </a:gs>
                      </a:gsLst>
                      <a:lin ang="5400000" scaled="0"/>
                    </a:gradFill>
                    <a:latin typeface="Segoe UI Semibold"/>
                  </a:rPr>
                  <a:t>Deployment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C973E2FA-B57B-4216-8514-8170E05A836D}"/>
                </a:ext>
              </a:extLst>
            </p:cNvPr>
            <p:cNvGrpSpPr/>
            <p:nvPr/>
          </p:nvGrpSpPr>
          <p:grpSpPr>
            <a:xfrm>
              <a:off x="8240993" y="4177631"/>
              <a:ext cx="965141" cy="797842"/>
              <a:chOff x="9524460" y="2632636"/>
              <a:chExt cx="2021177" cy="1670823"/>
            </a:xfrm>
          </p:grpSpPr>
          <p:sp>
            <p:nvSpPr>
              <p:cNvPr id="269" name="gear_3">
                <a:extLst>
                  <a:ext uri="{FF2B5EF4-FFF2-40B4-BE49-F238E27FC236}">
                    <a16:creationId xmlns:a16="http://schemas.microsoft.com/office/drawing/2014/main" id="{F1038FE7-0D38-4FC9-8A9A-F9D9C7D13F9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524460" y="3183698"/>
                <a:ext cx="1110355" cy="111976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0" name="gear_3">
                <a:extLst>
                  <a:ext uri="{FF2B5EF4-FFF2-40B4-BE49-F238E27FC236}">
                    <a16:creationId xmlns:a16="http://schemas.microsoft.com/office/drawing/2014/main" id="{B5659DF4-C1CA-44A3-A382-863AF26594E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421433" y="2632636"/>
                <a:ext cx="735342" cy="741571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71" name="gear_3">
                <a:extLst>
                  <a:ext uri="{FF2B5EF4-FFF2-40B4-BE49-F238E27FC236}">
                    <a16:creationId xmlns:a16="http://schemas.microsoft.com/office/drawing/2014/main" id="{E831E26D-75A9-4384-BA61-D0A554EE551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022746" y="3309209"/>
                <a:ext cx="522891" cy="527320"/>
              </a:xfrm>
              <a:custGeom>
                <a:avLst/>
                <a:gdLst>
                  <a:gd name="T0" fmla="*/ 81 w 327"/>
                  <a:gd name="T1" fmla="*/ 162 h 327"/>
                  <a:gd name="T2" fmla="*/ 162 w 327"/>
                  <a:gd name="T3" fmla="*/ 80 h 327"/>
                  <a:gd name="T4" fmla="*/ 244 w 327"/>
                  <a:gd name="T5" fmla="*/ 162 h 327"/>
                  <a:gd name="T6" fmla="*/ 162 w 327"/>
                  <a:gd name="T7" fmla="*/ 243 h 327"/>
                  <a:gd name="T8" fmla="*/ 81 w 327"/>
                  <a:gd name="T9" fmla="*/ 162 h 327"/>
                  <a:gd name="T10" fmla="*/ 298 w 327"/>
                  <a:gd name="T11" fmla="*/ 162 h 327"/>
                  <a:gd name="T12" fmla="*/ 295 w 327"/>
                  <a:gd name="T13" fmla="*/ 135 h 327"/>
                  <a:gd name="T14" fmla="*/ 327 w 327"/>
                  <a:gd name="T15" fmla="*/ 117 h 327"/>
                  <a:gd name="T16" fmla="*/ 286 w 327"/>
                  <a:gd name="T17" fmla="*/ 46 h 327"/>
                  <a:gd name="T18" fmla="*/ 256 w 327"/>
                  <a:gd name="T19" fmla="*/ 64 h 327"/>
                  <a:gd name="T20" fmla="*/ 205 w 327"/>
                  <a:gd name="T21" fmla="*/ 33 h 327"/>
                  <a:gd name="T22" fmla="*/ 205 w 327"/>
                  <a:gd name="T23" fmla="*/ 0 h 327"/>
                  <a:gd name="T24" fmla="*/ 124 w 327"/>
                  <a:gd name="T25" fmla="*/ 0 h 327"/>
                  <a:gd name="T26" fmla="*/ 124 w 327"/>
                  <a:gd name="T27" fmla="*/ 31 h 327"/>
                  <a:gd name="T28" fmla="*/ 68 w 327"/>
                  <a:gd name="T29" fmla="*/ 64 h 327"/>
                  <a:gd name="T30" fmla="*/ 41 w 327"/>
                  <a:gd name="T31" fmla="*/ 48 h 327"/>
                  <a:gd name="T32" fmla="*/ 0 w 327"/>
                  <a:gd name="T33" fmla="*/ 119 h 327"/>
                  <a:gd name="T34" fmla="*/ 29 w 327"/>
                  <a:gd name="T35" fmla="*/ 135 h 327"/>
                  <a:gd name="T36" fmla="*/ 26 w 327"/>
                  <a:gd name="T37" fmla="*/ 162 h 327"/>
                  <a:gd name="T38" fmla="*/ 30 w 327"/>
                  <a:gd name="T39" fmla="*/ 194 h 327"/>
                  <a:gd name="T40" fmla="*/ 3 w 327"/>
                  <a:gd name="T41" fmla="*/ 210 h 327"/>
                  <a:gd name="T42" fmla="*/ 43 w 327"/>
                  <a:gd name="T43" fmla="*/ 280 h 327"/>
                  <a:gd name="T44" fmla="*/ 72 w 327"/>
                  <a:gd name="T45" fmla="*/ 264 h 327"/>
                  <a:gd name="T46" fmla="*/ 124 w 327"/>
                  <a:gd name="T47" fmla="*/ 292 h 327"/>
                  <a:gd name="T48" fmla="*/ 124 w 327"/>
                  <a:gd name="T49" fmla="*/ 327 h 327"/>
                  <a:gd name="T50" fmla="*/ 205 w 327"/>
                  <a:gd name="T51" fmla="*/ 327 h 327"/>
                  <a:gd name="T52" fmla="*/ 205 w 327"/>
                  <a:gd name="T53" fmla="*/ 291 h 327"/>
                  <a:gd name="T54" fmla="*/ 252 w 327"/>
                  <a:gd name="T55" fmla="*/ 264 h 327"/>
                  <a:gd name="T56" fmla="*/ 283 w 327"/>
                  <a:gd name="T57" fmla="*/ 282 h 327"/>
                  <a:gd name="T58" fmla="*/ 324 w 327"/>
                  <a:gd name="T59" fmla="*/ 212 h 327"/>
                  <a:gd name="T60" fmla="*/ 294 w 327"/>
                  <a:gd name="T61" fmla="*/ 194 h 327"/>
                  <a:gd name="T62" fmla="*/ 298 w 327"/>
                  <a:gd name="T63" fmla="*/ 162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7" h="327">
                    <a:moveTo>
                      <a:pt x="81" y="162"/>
                    </a:moveTo>
                    <a:cubicBezTo>
                      <a:pt x="81" y="117"/>
                      <a:pt x="117" y="80"/>
                      <a:pt x="162" y="80"/>
                    </a:cubicBezTo>
                    <a:cubicBezTo>
                      <a:pt x="207" y="80"/>
                      <a:pt x="244" y="117"/>
                      <a:pt x="244" y="162"/>
                    </a:cubicBezTo>
                    <a:cubicBezTo>
                      <a:pt x="244" y="207"/>
                      <a:pt x="207" y="243"/>
                      <a:pt x="162" y="243"/>
                    </a:cubicBezTo>
                    <a:cubicBezTo>
                      <a:pt x="117" y="243"/>
                      <a:pt x="81" y="207"/>
                      <a:pt x="81" y="162"/>
                    </a:cubicBezTo>
                    <a:close/>
                    <a:moveTo>
                      <a:pt x="298" y="162"/>
                    </a:moveTo>
                    <a:cubicBezTo>
                      <a:pt x="298" y="153"/>
                      <a:pt x="297" y="144"/>
                      <a:pt x="295" y="135"/>
                    </a:cubicBezTo>
                    <a:cubicBezTo>
                      <a:pt x="327" y="117"/>
                      <a:pt x="327" y="117"/>
                      <a:pt x="327" y="117"/>
                    </a:cubicBezTo>
                    <a:cubicBezTo>
                      <a:pt x="286" y="46"/>
                      <a:pt x="286" y="46"/>
                      <a:pt x="286" y="46"/>
                    </a:cubicBezTo>
                    <a:cubicBezTo>
                      <a:pt x="256" y="64"/>
                      <a:pt x="256" y="64"/>
                      <a:pt x="256" y="64"/>
                    </a:cubicBezTo>
                    <a:cubicBezTo>
                      <a:pt x="242" y="50"/>
                      <a:pt x="225" y="39"/>
                      <a:pt x="205" y="33"/>
                    </a:cubicBezTo>
                    <a:cubicBezTo>
                      <a:pt x="205" y="0"/>
                      <a:pt x="205" y="0"/>
                      <a:pt x="205" y="0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31"/>
                      <a:pt x="124" y="31"/>
                      <a:pt x="124" y="31"/>
                    </a:cubicBezTo>
                    <a:cubicBezTo>
                      <a:pt x="103" y="38"/>
                      <a:pt x="84" y="49"/>
                      <a:pt x="68" y="64"/>
                    </a:cubicBezTo>
                    <a:cubicBezTo>
                      <a:pt x="41" y="48"/>
                      <a:pt x="41" y="48"/>
                      <a:pt x="41" y="48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7" y="144"/>
                      <a:pt x="26" y="153"/>
                      <a:pt x="26" y="162"/>
                    </a:cubicBezTo>
                    <a:cubicBezTo>
                      <a:pt x="26" y="173"/>
                      <a:pt x="28" y="184"/>
                      <a:pt x="30" y="194"/>
                    </a:cubicBezTo>
                    <a:cubicBezTo>
                      <a:pt x="3" y="210"/>
                      <a:pt x="3" y="210"/>
                      <a:pt x="3" y="210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72" y="264"/>
                      <a:pt x="72" y="264"/>
                      <a:pt x="72" y="264"/>
                    </a:cubicBezTo>
                    <a:cubicBezTo>
                      <a:pt x="87" y="277"/>
                      <a:pt x="105" y="287"/>
                      <a:pt x="124" y="292"/>
                    </a:cubicBezTo>
                    <a:cubicBezTo>
                      <a:pt x="124" y="327"/>
                      <a:pt x="124" y="327"/>
                      <a:pt x="124" y="327"/>
                    </a:cubicBezTo>
                    <a:cubicBezTo>
                      <a:pt x="205" y="327"/>
                      <a:pt x="205" y="327"/>
                      <a:pt x="205" y="327"/>
                    </a:cubicBezTo>
                    <a:cubicBezTo>
                      <a:pt x="205" y="291"/>
                      <a:pt x="205" y="291"/>
                      <a:pt x="205" y="291"/>
                    </a:cubicBezTo>
                    <a:cubicBezTo>
                      <a:pt x="223" y="285"/>
                      <a:pt x="238" y="276"/>
                      <a:pt x="252" y="264"/>
                    </a:cubicBezTo>
                    <a:cubicBezTo>
                      <a:pt x="283" y="282"/>
                      <a:pt x="283" y="282"/>
                      <a:pt x="283" y="282"/>
                    </a:cubicBezTo>
                    <a:cubicBezTo>
                      <a:pt x="324" y="212"/>
                      <a:pt x="324" y="212"/>
                      <a:pt x="324" y="212"/>
                    </a:cubicBezTo>
                    <a:cubicBezTo>
                      <a:pt x="294" y="194"/>
                      <a:pt x="294" y="194"/>
                      <a:pt x="294" y="194"/>
                    </a:cubicBezTo>
                    <a:cubicBezTo>
                      <a:pt x="297" y="184"/>
                      <a:pt x="298" y="173"/>
                      <a:pt x="298" y="162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prstDash val="solid"/>
                <a:miter lim="800000"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US" sz="882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E359A57-19B3-43D4-97C4-A8C59AA47825}"/>
                </a:ext>
              </a:extLst>
            </p:cNvPr>
            <p:cNvGrpSpPr/>
            <p:nvPr/>
          </p:nvGrpSpPr>
          <p:grpSpPr>
            <a:xfrm>
              <a:off x="8249297" y="3399195"/>
              <a:ext cx="849131" cy="627807"/>
              <a:chOff x="10902845" y="2693238"/>
              <a:chExt cx="644231" cy="476314"/>
            </a:xfrm>
          </p:grpSpPr>
          <p:sp>
            <p:nvSpPr>
              <p:cNvPr id="273" name="Freeform 146">
                <a:extLst>
                  <a:ext uri="{FF2B5EF4-FFF2-40B4-BE49-F238E27FC236}">
                    <a16:creationId xmlns:a16="http://schemas.microsoft.com/office/drawing/2014/main" id="{B4462F19-E371-4BB6-AB3C-09EFE5F88B1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0902845" y="2693238"/>
                <a:ext cx="644231" cy="407997"/>
              </a:xfrm>
              <a:custGeom>
                <a:avLst/>
                <a:gdLst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246680 w 878349"/>
                  <a:gd name="connsiteY17" fmla="*/ 161619 h 545581"/>
                  <a:gd name="connsiteX18" fmla="*/ 490507 w 878349"/>
                  <a:gd name="connsiteY18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0 h 545581"/>
                  <a:gd name="connsiteX1" fmla="*/ 755129 w 878349"/>
                  <a:gd name="connsiteY1" fmla="*/ 264622 h 545581"/>
                  <a:gd name="connsiteX2" fmla="*/ 753041 w 878349"/>
                  <a:gd name="connsiteY2" fmla="*/ 285331 h 545581"/>
                  <a:gd name="connsiteX3" fmla="*/ 798544 w 878349"/>
                  <a:gd name="connsiteY3" fmla="*/ 294518 h 545581"/>
                  <a:gd name="connsiteX4" fmla="*/ 878349 w 878349"/>
                  <a:gd name="connsiteY4" fmla="*/ 414915 h 545581"/>
                  <a:gd name="connsiteX5" fmla="*/ 798544 w 878349"/>
                  <a:gd name="connsiteY5" fmla="*/ 535313 h 545581"/>
                  <a:gd name="connsiteX6" fmla="*/ 759827 w 878349"/>
                  <a:gd name="connsiteY6" fmla="*/ 543129 h 545581"/>
                  <a:gd name="connsiteX7" fmla="*/ 753908 w 878349"/>
                  <a:gd name="connsiteY7" fmla="*/ 545581 h 545581"/>
                  <a:gd name="connsiteX8" fmla="*/ 747683 w 878349"/>
                  <a:gd name="connsiteY8" fmla="*/ 545581 h 545581"/>
                  <a:gd name="connsiteX9" fmla="*/ 190471 w 878349"/>
                  <a:gd name="connsiteY9" fmla="*/ 545581 h 545581"/>
                  <a:gd name="connsiteX10" fmla="*/ 166602 w 878349"/>
                  <a:gd name="connsiteY10" fmla="*/ 545581 h 545581"/>
                  <a:gd name="connsiteX11" fmla="*/ 158924 w 878349"/>
                  <a:gd name="connsiteY11" fmla="*/ 542401 h 545581"/>
                  <a:gd name="connsiteX12" fmla="*/ 152084 w 878349"/>
                  <a:gd name="connsiteY12" fmla="*/ 541712 h 545581"/>
                  <a:gd name="connsiteX13" fmla="*/ 0 w 878349"/>
                  <a:gd name="connsiteY13" fmla="*/ 355110 h 545581"/>
                  <a:gd name="connsiteX14" fmla="*/ 190471 w 878349"/>
                  <a:gd name="connsiteY14" fmla="*/ 164639 h 545581"/>
                  <a:gd name="connsiteX15" fmla="*/ 228858 w 878349"/>
                  <a:gd name="connsiteY15" fmla="*/ 168509 h 545581"/>
                  <a:gd name="connsiteX16" fmla="*/ 244320 w 878349"/>
                  <a:gd name="connsiteY16" fmla="*/ 173309 h 545581"/>
                  <a:gd name="connsiteX17" fmla="*/ 490507 w 878349"/>
                  <a:gd name="connsiteY17" fmla="*/ 0 h 545581"/>
                  <a:gd name="connsiteX0" fmla="*/ 490507 w 878349"/>
                  <a:gd name="connsiteY0" fmla="*/ 12 h 545593"/>
                  <a:gd name="connsiteX1" fmla="*/ 755129 w 878349"/>
                  <a:gd name="connsiteY1" fmla="*/ 264634 h 545593"/>
                  <a:gd name="connsiteX2" fmla="*/ 753041 w 878349"/>
                  <a:gd name="connsiteY2" fmla="*/ 285343 h 545593"/>
                  <a:gd name="connsiteX3" fmla="*/ 798544 w 878349"/>
                  <a:gd name="connsiteY3" fmla="*/ 294530 h 545593"/>
                  <a:gd name="connsiteX4" fmla="*/ 878349 w 878349"/>
                  <a:gd name="connsiteY4" fmla="*/ 414927 h 545593"/>
                  <a:gd name="connsiteX5" fmla="*/ 798544 w 878349"/>
                  <a:gd name="connsiteY5" fmla="*/ 535325 h 545593"/>
                  <a:gd name="connsiteX6" fmla="*/ 759827 w 878349"/>
                  <a:gd name="connsiteY6" fmla="*/ 543141 h 545593"/>
                  <a:gd name="connsiteX7" fmla="*/ 753908 w 878349"/>
                  <a:gd name="connsiteY7" fmla="*/ 545593 h 545593"/>
                  <a:gd name="connsiteX8" fmla="*/ 747683 w 878349"/>
                  <a:gd name="connsiteY8" fmla="*/ 545593 h 545593"/>
                  <a:gd name="connsiteX9" fmla="*/ 190471 w 878349"/>
                  <a:gd name="connsiteY9" fmla="*/ 545593 h 545593"/>
                  <a:gd name="connsiteX10" fmla="*/ 166602 w 878349"/>
                  <a:gd name="connsiteY10" fmla="*/ 545593 h 545593"/>
                  <a:gd name="connsiteX11" fmla="*/ 158924 w 878349"/>
                  <a:gd name="connsiteY11" fmla="*/ 542413 h 545593"/>
                  <a:gd name="connsiteX12" fmla="*/ 152084 w 878349"/>
                  <a:gd name="connsiteY12" fmla="*/ 541724 h 545593"/>
                  <a:gd name="connsiteX13" fmla="*/ 0 w 878349"/>
                  <a:gd name="connsiteY13" fmla="*/ 355122 h 545593"/>
                  <a:gd name="connsiteX14" fmla="*/ 190471 w 878349"/>
                  <a:gd name="connsiteY14" fmla="*/ 164651 h 545593"/>
                  <a:gd name="connsiteX15" fmla="*/ 228858 w 878349"/>
                  <a:gd name="connsiteY15" fmla="*/ 168521 h 545593"/>
                  <a:gd name="connsiteX16" fmla="*/ 244320 w 878349"/>
                  <a:gd name="connsiteY16" fmla="*/ 173321 h 545593"/>
                  <a:gd name="connsiteX17" fmla="*/ 490507 w 878349"/>
                  <a:gd name="connsiteY17" fmla="*/ 12 h 545593"/>
                  <a:gd name="connsiteX0" fmla="*/ 490507 w 878349"/>
                  <a:gd name="connsiteY0" fmla="*/ 13 h 545594"/>
                  <a:gd name="connsiteX1" fmla="*/ 755129 w 878349"/>
                  <a:gd name="connsiteY1" fmla="*/ 264635 h 545594"/>
                  <a:gd name="connsiteX2" fmla="*/ 753041 w 878349"/>
                  <a:gd name="connsiteY2" fmla="*/ 285344 h 545594"/>
                  <a:gd name="connsiteX3" fmla="*/ 798544 w 878349"/>
                  <a:gd name="connsiteY3" fmla="*/ 294531 h 545594"/>
                  <a:gd name="connsiteX4" fmla="*/ 878349 w 878349"/>
                  <a:gd name="connsiteY4" fmla="*/ 414928 h 545594"/>
                  <a:gd name="connsiteX5" fmla="*/ 798544 w 878349"/>
                  <a:gd name="connsiteY5" fmla="*/ 535326 h 545594"/>
                  <a:gd name="connsiteX6" fmla="*/ 759827 w 878349"/>
                  <a:gd name="connsiteY6" fmla="*/ 543142 h 545594"/>
                  <a:gd name="connsiteX7" fmla="*/ 753908 w 878349"/>
                  <a:gd name="connsiteY7" fmla="*/ 545594 h 545594"/>
                  <a:gd name="connsiteX8" fmla="*/ 747683 w 878349"/>
                  <a:gd name="connsiteY8" fmla="*/ 545594 h 545594"/>
                  <a:gd name="connsiteX9" fmla="*/ 190471 w 878349"/>
                  <a:gd name="connsiteY9" fmla="*/ 545594 h 545594"/>
                  <a:gd name="connsiteX10" fmla="*/ 166602 w 878349"/>
                  <a:gd name="connsiteY10" fmla="*/ 545594 h 545594"/>
                  <a:gd name="connsiteX11" fmla="*/ 158924 w 878349"/>
                  <a:gd name="connsiteY11" fmla="*/ 542414 h 545594"/>
                  <a:gd name="connsiteX12" fmla="*/ 152084 w 878349"/>
                  <a:gd name="connsiteY12" fmla="*/ 541725 h 545594"/>
                  <a:gd name="connsiteX13" fmla="*/ 0 w 878349"/>
                  <a:gd name="connsiteY13" fmla="*/ 355123 h 545594"/>
                  <a:gd name="connsiteX14" fmla="*/ 190471 w 878349"/>
                  <a:gd name="connsiteY14" fmla="*/ 164652 h 545594"/>
                  <a:gd name="connsiteX15" fmla="*/ 228858 w 878349"/>
                  <a:gd name="connsiteY15" fmla="*/ 168522 h 545594"/>
                  <a:gd name="connsiteX16" fmla="*/ 244320 w 878349"/>
                  <a:gd name="connsiteY16" fmla="*/ 173322 h 545594"/>
                  <a:gd name="connsiteX17" fmla="*/ 490507 w 878349"/>
                  <a:gd name="connsiteY17" fmla="*/ 13 h 545594"/>
                  <a:gd name="connsiteX0" fmla="*/ 490507 w 878349"/>
                  <a:gd name="connsiteY0" fmla="*/ 471 h 546052"/>
                  <a:gd name="connsiteX1" fmla="*/ 755129 w 878349"/>
                  <a:gd name="connsiteY1" fmla="*/ 265093 h 546052"/>
                  <a:gd name="connsiteX2" fmla="*/ 753041 w 878349"/>
                  <a:gd name="connsiteY2" fmla="*/ 285802 h 546052"/>
                  <a:gd name="connsiteX3" fmla="*/ 798544 w 878349"/>
                  <a:gd name="connsiteY3" fmla="*/ 294989 h 546052"/>
                  <a:gd name="connsiteX4" fmla="*/ 878349 w 878349"/>
                  <a:gd name="connsiteY4" fmla="*/ 415386 h 546052"/>
                  <a:gd name="connsiteX5" fmla="*/ 798544 w 878349"/>
                  <a:gd name="connsiteY5" fmla="*/ 535784 h 546052"/>
                  <a:gd name="connsiteX6" fmla="*/ 759827 w 878349"/>
                  <a:gd name="connsiteY6" fmla="*/ 543600 h 546052"/>
                  <a:gd name="connsiteX7" fmla="*/ 753908 w 878349"/>
                  <a:gd name="connsiteY7" fmla="*/ 546052 h 546052"/>
                  <a:gd name="connsiteX8" fmla="*/ 747683 w 878349"/>
                  <a:gd name="connsiteY8" fmla="*/ 546052 h 546052"/>
                  <a:gd name="connsiteX9" fmla="*/ 190471 w 878349"/>
                  <a:gd name="connsiteY9" fmla="*/ 546052 h 546052"/>
                  <a:gd name="connsiteX10" fmla="*/ 166602 w 878349"/>
                  <a:gd name="connsiteY10" fmla="*/ 546052 h 546052"/>
                  <a:gd name="connsiteX11" fmla="*/ 158924 w 878349"/>
                  <a:gd name="connsiteY11" fmla="*/ 542872 h 546052"/>
                  <a:gd name="connsiteX12" fmla="*/ 152084 w 878349"/>
                  <a:gd name="connsiteY12" fmla="*/ 542183 h 546052"/>
                  <a:gd name="connsiteX13" fmla="*/ 0 w 878349"/>
                  <a:gd name="connsiteY13" fmla="*/ 355581 h 546052"/>
                  <a:gd name="connsiteX14" fmla="*/ 190471 w 878349"/>
                  <a:gd name="connsiteY14" fmla="*/ 165110 h 546052"/>
                  <a:gd name="connsiteX15" fmla="*/ 228858 w 878349"/>
                  <a:gd name="connsiteY15" fmla="*/ 168980 h 546052"/>
                  <a:gd name="connsiteX16" fmla="*/ 244320 w 878349"/>
                  <a:gd name="connsiteY16" fmla="*/ 173780 h 546052"/>
                  <a:gd name="connsiteX17" fmla="*/ 490507 w 878349"/>
                  <a:gd name="connsiteY17" fmla="*/ 471 h 546052"/>
                  <a:gd name="connsiteX0" fmla="*/ 490507 w 878349"/>
                  <a:gd name="connsiteY0" fmla="*/ 2380 h 547961"/>
                  <a:gd name="connsiteX1" fmla="*/ 753041 w 878349"/>
                  <a:gd name="connsiteY1" fmla="*/ 287711 h 547961"/>
                  <a:gd name="connsiteX2" fmla="*/ 798544 w 878349"/>
                  <a:gd name="connsiteY2" fmla="*/ 296898 h 547961"/>
                  <a:gd name="connsiteX3" fmla="*/ 878349 w 878349"/>
                  <a:gd name="connsiteY3" fmla="*/ 417295 h 547961"/>
                  <a:gd name="connsiteX4" fmla="*/ 798544 w 878349"/>
                  <a:gd name="connsiteY4" fmla="*/ 537693 h 547961"/>
                  <a:gd name="connsiteX5" fmla="*/ 759827 w 878349"/>
                  <a:gd name="connsiteY5" fmla="*/ 545509 h 547961"/>
                  <a:gd name="connsiteX6" fmla="*/ 753908 w 878349"/>
                  <a:gd name="connsiteY6" fmla="*/ 547961 h 547961"/>
                  <a:gd name="connsiteX7" fmla="*/ 747683 w 878349"/>
                  <a:gd name="connsiteY7" fmla="*/ 547961 h 547961"/>
                  <a:gd name="connsiteX8" fmla="*/ 190471 w 878349"/>
                  <a:gd name="connsiteY8" fmla="*/ 547961 h 547961"/>
                  <a:gd name="connsiteX9" fmla="*/ 166602 w 878349"/>
                  <a:gd name="connsiteY9" fmla="*/ 547961 h 547961"/>
                  <a:gd name="connsiteX10" fmla="*/ 158924 w 878349"/>
                  <a:gd name="connsiteY10" fmla="*/ 544781 h 547961"/>
                  <a:gd name="connsiteX11" fmla="*/ 152084 w 878349"/>
                  <a:gd name="connsiteY11" fmla="*/ 544092 h 547961"/>
                  <a:gd name="connsiteX12" fmla="*/ 0 w 878349"/>
                  <a:gd name="connsiteY12" fmla="*/ 357490 h 547961"/>
                  <a:gd name="connsiteX13" fmla="*/ 190471 w 878349"/>
                  <a:gd name="connsiteY13" fmla="*/ 167019 h 547961"/>
                  <a:gd name="connsiteX14" fmla="*/ 228858 w 878349"/>
                  <a:gd name="connsiteY14" fmla="*/ 170889 h 547961"/>
                  <a:gd name="connsiteX15" fmla="*/ 244320 w 878349"/>
                  <a:gd name="connsiteY15" fmla="*/ 175689 h 547961"/>
                  <a:gd name="connsiteX16" fmla="*/ 490507 w 878349"/>
                  <a:gd name="connsiteY16" fmla="*/ 2380 h 54796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30 h 545611"/>
                  <a:gd name="connsiteX1" fmla="*/ 753041 w 878349"/>
                  <a:gd name="connsiteY1" fmla="*/ 285361 h 545611"/>
                  <a:gd name="connsiteX2" fmla="*/ 798544 w 878349"/>
                  <a:gd name="connsiteY2" fmla="*/ 294548 h 545611"/>
                  <a:gd name="connsiteX3" fmla="*/ 878349 w 878349"/>
                  <a:gd name="connsiteY3" fmla="*/ 414945 h 545611"/>
                  <a:gd name="connsiteX4" fmla="*/ 798544 w 878349"/>
                  <a:gd name="connsiteY4" fmla="*/ 535343 h 545611"/>
                  <a:gd name="connsiteX5" fmla="*/ 759827 w 878349"/>
                  <a:gd name="connsiteY5" fmla="*/ 543159 h 545611"/>
                  <a:gd name="connsiteX6" fmla="*/ 753908 w 878349"/>
                  <a:gd name="connsiteY6" fmla="*/ 545611 h 545611"/>
                  <a:gd name="connsiteX7" fmla="*/ 747683 w 878349"/>
                  <a:gd name="connsiteY7" fmla="*/ 545611 h 545611"/>
                  <a:gd name="connsiteX8" fmla="*/ 190471 w 878349"/>
                  <a:gd name="connsiteY8" fmla="*/ 545611 h 545611"/>
                  <a:gd name="connsiteX9" fmla="*/ 166602 w 878349"/>
                  <a:gd name="connsiteY9" fmla="*/ 545611 h 545611"/>
                  <a:gd name="connsiteX10" fmla="*/ 158924 w 878349"/>
                  <a:gd name="connsiteY10" fmla="*/ 542431 h 545611"/>
                  <a:gd name="connsiteX11" fmla="*/ 152084 w 878349"/>
                  <a:gd name="connsiteY11" fmla="*/ 541742 h 545611"/>
                  <a:gd name="connsiteX12" fmla="*/ 0 w 878349"/>
                  <a:gd name="connsiteY12" fmla="*/ 355140 h 545611"/>
                  <a:gd name="connsiteX13" fmla="*/ 190471 w 878349"/>
                  <a:gd name="connsiteY13" fmla="*/ 164669 h 545611"/>
                  <a:gd name="connsiteX14" fmla="*/ 228858 w 878349"/>
                  <a:gd name="connsiteY14" fmla="*/ 168539 h 545611"/>
                  <a:gd name="connsiteX15" fmla="*/ 244320 w 878349"/>
                  <a:gd name="connsiteY15" fmla="*/ 173339 h 545611"/>
                  <a:gd name="connsiteX16" fmla="*/ 490507 w 878349"/>
                  <a:gd name="connsiteY16" fmla="*/ 30 h 545611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490507 w 878349"/>
                  <a:gd name="connsiteY0" fmla="*/ 24 h 545605"/>
                  <a:gd name="connsiteX1" fmla="*/ 753041 w 878349"/>
                  <a:gd name="connsiteY1" fmla="*/ 285355 h 545605"/>
                  <a:gd name="connsiteX2" fmla="*/ 798544 w 878349"/>
                  <a:gd name="connsiteY2" fmla="*/ 294542 h 545605"/>
                  <a:gd name="connsiteX3" fmla="*/ 878349 w 878349"/>
                  <a:gd name="connsiteY3" fmla="*/ 414939 h 545605"/>
                  <a:gd name="connsiteX4" fmla="*/ 798544 w 878349"/>
                  <a:gd name="connsiteY4" fmla="*/ 535337 h 545605"/>
                  <a:gd name="connsiteX5" fmla="*/ 759827 w 878349"/>
                  <a:gd name="connsiteY5" fmla="*/ 543153 h 545605"/>
                  <a:gd name="connsiteX6" fmla="*/ 753908 w 878349"/>
                  <a:gd name="connsiteY6" fmla="*/ 545605 h 545605"/>
                  <a:gd name="connsiteX7" fmla="*/ 747683 w 878349"/>
                  <a:gd name="connsiteY7" fmla="*/ 545605 h 545605"/>
                  <a:gd name="connsiteX8" fmla="*/ 190471 w 878349"/>
                  <a:gd name="connsiteY8" fmla="*/ 545605 h 545605"/>
                  <a:gd name="connsiteX9" fmla="*/ 166602 w 878349"/>
                  <a:gd name="connsiteY9" fmla="*/ 545605 h 545605"/>
                  <a:gd name="connsiteX10" fmla="*/ 158924 w 878349"/>
                  <a:gd name="connsiteY10" fmla="*/ 542425 h 545605"/>
                  <a:gd name="connsiteX11" fmla="*/ 152084 w 878349"/>
                  <a:gd name="connsiteY11" fmla="*/ 541736 h 545605"/>
                  <a:gd name="connsiteX12" fmla="*/ 0 w 878349"/>
                  <a:gd name="connsiteY12" fmla="*/ 355134 h 545605"/>
                  <a:gd name="connsiteX13" fmla="*/ 190471 w 878349"/>
                  <a:gd name="connsiteY13" fmla="*/ 164663 h 545605"/>
                  <a:gd name="connsiteX14" fmla="*/ 228858 w 878349"/>
                  <a:gd name="connsiteY14" fmla="*/ 168533 h 545605"/>
                  <a:gd name="connsiteX15" fmla="*/ 244320 w 878349"/>
                  <a:gd name="connsiteY15" fmla="*/ 173333 h 545605"/>
                  <a:gd name="connsiteX16" fmla="*/ 490507 w 878349"/>
                  <a:gd name="connsiteY16" fmla="*/ 24 h 545605"/>
                  <a:gd name="connsiteX0" fmla="*/ 526204 w 878349"/>
                  <a:gd name="connsiteY0" fmla="*/ 25 h 542852"/>
                  <a:gd name="connsiteX1" fmla="*/ 753041 w 878349"/>
                  <a:gd name="connsiteY1" fmla="*/ 282602 h 542852"/>
                  <a:gd name="connsiteX2" fmla="*/ 798544 w 878349"/>
                  <a:gd name="connsiteY2" fmla="*/ 291789 h 542852"/>
                  <a:gd name="connsiteX3" fmla="*/ 878349 w 878349"/>
                  <a:gd name="connsiteY3" fmla="*/ 412186 h 542852"/>
                  <a:gd name="connsiteX4" fmla="*/ 798544 w 878349"/>
                  <a:gd name="connsiteY4" fmla="*/ 532584 h 542852"/>
                  <a:gd name="connsiteX5" fmla="*/ 759827 w 878349"/>
                  <a:gd name="connsiteY5" fmla="*/ 540400 h 542852"/>
                  <a:gd name="connsiteX6" fmla="*/ 753908 w 878349"/>
                  <a:gd name="connsiteY6" fmla="*/ 542852 h 542852"/>
                  <a:gd name="connsiteX7" fmla="*/ 747683 w 878349"/>
                  <a:gd name="connsiteY7" fmla="*/ 542852 h 542852"/>
                  <a:gd name="connsiteX8" fmla="*/ 190471 w 878349"/>
                  <a:gd name="connsiteY8" fmla="*/ 542852 h 542852"/>
                  <a:gd name="connsiteX9" fmla="*/ 166602 w 878349"/>
                  <a:gd name="connsiteY9" fmla="*/ 542852 h 542852"/>
                  <a:gd name="connsiteX10" fmla="*/ 158924 w 878349"/>
                  <a:gd name="connsiteY10" fmla="*/ 539672 h 542852"/>
                  <a:gd name="connsiteX11" fmla="*/ 152084 w 878349"/>
                  <a:gd name="connsiteY11" fmla="*/ 538983 h 542852"/>
                  <a:gd name="connsiteX12" fmla="*/ 0 w 878349"/>
                  <a:gd name="connsiteY12" fmla="*/ 352381 h 542852"/>
                  <a:gd name="connsiteX13" fmla="*/ 190471 w 878349"/>
                  <a:gd name="connsiteY13" fmla="*/ 161910 h 542852"/>
                  <a:gd name="connsiteX14" fmla="*/ 228858 w 878349"/>
                  <a:gd name="connsiteY14" fmla="*/ 165780 h 542852"/>
                  <a:gd name="connsiteX15" fmla="*/ 244320 w 878349"/>
                  <a:gd name="connsiteY15" fmla="*/ 170580 h 542852"/>
                  <a:gd name="connsiteX16" fmla="*/ 526204 w 878349"/>
                  <a:gd name="connsiteY16" fmla="*/ 25 h 542852"/>
                  <a:gd name="connsiteX0" fmla="*/ 526204 w 878349"/>
                  <a:gd name="connsiteY0" fmla="*/ 3284 h 546111"/>
                  <a:gd name="connsiteX1" fmla="*/ 753041 w 878349"/>
                  <a:gd name="connsiteY1" fmla="*/ 285861 h 546111"/>
                  <a:gd name="connsiteX2" fmla="*/ 798544 w 878349"/>
                  <a:gd name="connsiteY2" fmla="*/ 295048 h 546111"/>
                  <a:gd name="connsiteX3" fmla="*/ 878349 w 878349"/>
                  <a:gd name="connsiteY3" fmla="*/ 415445 h 546111"/>
                  <a:gd name="connsiteX4" fmla="*/ 798544 w 878349"/>
                  <a:gd name="connsiteY4" fmla="*/ 535843 h 546111"/>
                  <a:gd name="connsiteX5" fmla="*/ 759827 w 878349"/>
                  <a:gd name="connsiteY5" fmla="*/ 543659 h 546111"/>
                  <a:gd name="connsiteX6" fmla="*/ 753908 w 878349"/>
                  <a:gd name="connsiteY6" fmla="*/ 546111 h 546111"/>
                  <a:gd name="connsiteX7" fmla="*/ 747683 w 878349"/>
                  <a:gd name="connsiteY7" fmla="*/ 546111 h 546111"/>
                  <a:gd name="connsiteX8" fmla="*/ 190471 w 878349"/>
                  <a:gd name="connsiteY8" fmla="*/ 546111 h 546111"/>
                  <a:gd name="connsiteX9" fmla="*/ 166602 w 878349"/>
                  <a:gd name="connsiteY9" fmla="*/ 546111 h 546111"/>
                  <a:gd name="connsiteX10" fmla="*/ 158924 w 878349"/>
                  <a:gd name="connsiteY10" fmla="*/ 542931 h 546111"/>
                  <a:gd name="connsiteX11" fmla="*/ 152084 w 878349"/>
                  <a:gd name="connsiteY11" fmla="*/ 542242 h 546111"/>
                  <a:gd name="connsiteX12" fmla="*/ 0 w 878349"/>
                  <a:gd name="connsiteY12" fmla="*/ 355640 h 546111"/>
                  <a:gd name="connsiteX13" fmla="*/ 190471 w 878349"/>
                  <a:gd name="connsiteY13" fmla="*/ 165169 h 546111"/>
                  <a:gd name="connsiteX14" fmla="*/ 228858 w 878349"/>
                  <a:gd name="connsiteY14" fmla="*/ 169039 h 546111"/>
                  <a:gd name="connsiteX15" fmla="*/ 244320 w 878349"/>
                  <a:gd name="connsiteY15" fmla="*/ 173839 h 546111"/>
                  <a:gd name="connsiteX16" fmla="*/ 526204 w 878349"/>
                  <a:gd name="connsiteY16" fmla="*/ 3284 h 546111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4488 h 547315"/>
                  <a:gd name="connsiteX1" fmla="*/ 753041 w 878349"/>
                  <a:gd name="connsiteY1" fmla="*/ 287065 h 547315"/>
                  <a:gd name="connsiteX2" fmla="*/ 798544 w 878349"/>
                  <a:gd name="connsiteY2" fmla="*/ 296252 h 547315"/>
                  <a:gd name="connsiteX3" fmla="*/ 878349 w 878349"/>
                  <a:gd name="connsiteY3" fmla="*/ 416649 h 547315"/>
                  <a:gd name="connsiteX4" fmla="*/ 798544 w 878349"/>
                  <a:gd name="connsiteY4" fmla="*/ 537047 h 547315"/>
                  <a:gd name="connsiteX5" fmla="*/ 759827 w 878349"/>
                  <a:gd name="connsiteY5" fmla="*/ 544863 h 547315"/>
                  <a:gd name="connsiteX6" fmla="*/ 753908 w 878349"/>
                  <a:gd name="connsiteY6" fmla="*/ 547315 h 547315"/>
                  <a:gd name="connsiteX7" fmla="*/ 747683 w 878349"/>
                  <a:gd name="connsiteY7" fmla="*/ 547315 h 547315"/>
                  <a:gd name="connsiteX8" fmla="*/ 190471 w 878349"/>
                  <a:gd name="connsiteY8" fmla="*/ 547315 h 547315"/>
                  <a:gd name="connsiteX9" fmla="*/ 166602 w 878349"/>
                  <a:gd name="connsiteY9" fmla="*/ 547315 h 547315"/>
                  <a:gd name="connsiteX10" fmla="*/ 158924 w 878349"/>
                  <a:gd name="connsiteY10" fmla="*/ 544135 h 547315"/>
                  <a:gd name="connsiteX11" fmla="*/ 152084 w 878349"/>
                  <a:gd name="connsiteY11" fmla="*/ 543446 h 547315"/>
                  <a:gd name="connsiteX12" fmla="*/ 0 w 878349"/>
                  <a:gd name="connsiteY12" fmla="*/ 356844 h 547315"/>
                  <a:gd name="connsiteX13" fmla="*/ 190471 w 878349"/>
                  <a:gd name="connsiteY13" fmla="*/ 166373 h 547315"/>
                  <a:gd name="connsiteX14" fmla="*/ 228858 w 878349"/>
                  <a:gd name="connsiteY14" fmla="*/ 170243 h 547315"/>
                  <a:gd name="connsiteX15" fmla="*/ 244320 w 878349"/>
                  <a:gd name="connsiteY15" fmla="*/ 175043 h 547315"/>
                  <a:gd name="connsiteX16" fmla="*/ 526204 w 878349"/>
                  <a:gd name="connsiteY16" fmla="*/ 4488 h 547315"/>
                  <a:gd name="connsiteX0" fmla="*/ 526204 w 878349"/>
                  <a:gd name="connsiteY0" fmla="*/ 912 h 543739"/>
                  <a:gd name="connsiteX1" fmla="*/ 753041 w 878349"/>
                  <a:gd name="connsiteY1" fmla="*/ 283489 h 543739"/>
                  <a:gd name="connsiteX2" fmla="*/ 798544 w 878349"/>
                  <a:gd name="connsiteY2" fmla="*/ 292676 h 543739"/>
                  <a:gd name="connsiteX3" fmla="*/ 878349 w 878349"/>
                  <a:gd name="connsiteY3" fmla="*/ 413073 h 543739"/>
                  <a:gd name="connsiteX4" fmla="*/ 798544 w 878349"/>
                  <a:gd name="connsiteY4" fmla="*/ 533471 h 543739"/>
                  <a:gd name="connsiteX5" fmla="*/ 759827 w 878349"/>
                  <a:gd name="connsiteY5" fmla="*/ 541287 h 543739"/>
                  <a:gd name="connsiteX6" fmla="*/ 753908 w 878349"/>
                  <a:gd name="connsiteY6" fmla="*/ 543739 h 543739"/>
                  <a:gd name="connsiteX7" fmla="*/ 747683 w 878349"/>
                  <a:gd name="connsiteY7" fmla="*/ 543739 h 543739"/>
                  <a:gd name="connsiteX8" fmla="*/ 190471 w 878349"/>
                  <a:gd name="connsiteY8" fmla="*/ 543739 h 543739"/>
                  <a:gd name="connsiteX9" fmla="*/ 166602 w 878349"/>
                  <a:gd name="connsiteY9" fmla="*/ 543739 h 543739"/>
                  <a:gd name="connsiteX10" fmla="*/ 158924 w 878349"/>
                  <a:gd name="connsiteY10" fmla="*/ 540559 h 543739"/>
                  <a:gd name="connsiteX11" fmla="*/ 152084 w 878349"/>
                  <a:gd name="connsiteY11" fmla="*/ 539870 h 543739"/>
                  <a:gd name="connsiteX12" fmla="*/ 0 w 878349"/>
                  <a:gd name="connsiteY12" fmla="*/ 353268 h 543739"/>
                  <a:gd name="connsiteX13" fmla="*/ 190471 w 878349"/>
                  <a:gd name="connsiteY13" fmla="*/ 162797 h 543739"/>
                  <a:gd name="connsiteX14" fmla="*/ 228858 w 878349"/>
                  <a:gd name="connsiteY14" fmla="*/ 166667 h 543739"/>
                  <a:gd name="connsiteX15" fmla="*/ 244320 w 878349"/>
                  <a:gd name="connsiteY15" fmla="*/ 171467 h 543739"/>
                  <a:gd name="connsiteX16" fmla="*/ 526204 w 878349"/>
                  <a:gd name="connsiteY16" fmla="*/ 912 h 543739"/>
                  <a:gd name="connsiteX0" fmla="*/ 526204 w 878349"/>
                  <a:gd name="connsiteY0" fmla="*/ 2110 h 544937"/>
                  <a:gd name="connsiteX1" fmla="*/ 753041 w 878349"/>
                  <a:gd name="connsiteY1" fmla="*/ 284687 h 544937"/>
                  <a:gd name="connsiteX2" fmla="*/ 798544 w 878349"/>
                  <a:gd name="connsiteY2" fmla="*/ 293874 h 544937"/>
                  <a:gd name="connsiteX3" fmla="*/ 878349 w 878349"/>
                  <a:gd name="connsiteY3" fmla="*/ 414271 h 544937"/>
                  <a:gd name="connsiteX4" fmla="*/ 798544 w 878349"/>
                  <a:gd name="connsiteY4" fmla="*/ 534669 h 544937"/>
                  <a:gd name="connsiteX5" fmla="*/ 759827 w 878349"/>
                  <a:gd name="connsiteY5" fmla="*/ 542485 h 544937"/>
                  <a:gd name="connsiteX6" fmla="*/ 753908 w 878349"/>
                  <a:gd name="connsiteY6" fmla="*/ 544937 h 544937"/>
                  <a:gd name="connsiteX7" fmla="*/ 747683 w 878349"/>
                  <a:gd name="connsiteY7" fmla="*/ 544937 h 544937"/>
                  <a:gd name="connsiteX8" fmla="*/ 190471 w 878349"/>
                  <a:gd name="connsiteY8" fmla="*/ 544937 h 544937"/>
                  <a:gd name="connsiteX9" fmla="*/ 166602 w 878349"/>
                  <a:gd name="connsiteY9" fmla="*/ 544937 h 544937"/>
                  <a:gd name="connsiteX10" fmla="*/ 158924 w 878349"/>
                  <a:gd name="connsiteY10" fmla="*/ 541757 h 544937"/>
                  <a:gd name="connsiteX11" fmla="*/ 152084 w 878349"/>
                  <a:gd name="connsiteY11" fmla="*/ 541068 h 544937"/>
                  <a:gd name="connsiteX12" fmla="*/ 0 w 878349"/>
                  <a:gd name="connsiteY12" fmla="*/ 354466 h 544937"/>
                  <a:gd name="connsiteX13" fmla="*/ 190471 w 878349"/>
                  <a:gd name="connsiteY13" fmla="*/ 163995 h 544937"/>
                  <a:gd name="connsiteX14" fmla="*/ 228858 w 878349"/>
                  <a:gd name="connsiteY14" fmla="*/ 167865 h 544937"/>
                  <a:gd name="connsiteX15" fmla="*/ 244320 w 878349"/>
                  <a:gd name="connsiteY15" fmla="*/ 172665 h 544937"/>
                  <a:gd name="connsiteX16" fmla="*/ 526204 w 878349"/>
                  <a:gd name="connsiteY16" fmla="*/ 2110 h 544937"/>
                  <a:gd name="connsiteX0" fmla="*/ 526204 w 878349"/>
                  <a:gd name="connsiteY0" fmla="*/ 2045 h 544872"/>
                  <a:gd name="connsiteX1" fmla="*/ 753041 w 878349"/>
                  <a:gd name="connsiteY1" fmla="*/ 284622 h 544872"/>
                  <a:gd name="connsiteX2" fmla="*/ 798544 w 878349"/>
                  <a:gd name="connsiteY2" fmla="*/ 293809 h 544872"/>
                  <a:gd name="connsiteX3" fmla="*/ 878349 w 878349"/>
                  <a:gd name="connsiteY3" fmla="*/ 414206 h 544872"/>
                  <a:gd name="connsiteX4" fmla="*/ 798544 w 878349"/>
                  <a:gd name="connsiteY4" fmla="*/ 534604 h 544872"/>
                  <a:gd name="connsiteX5" fmla="*/ 759827 w 878349"/>
                  <a:gd name="connsiteY5" fmla="*/ 542420 h 544872"/>
                  <a:gd name="connsiteX6" fmla="*/ 753908 w 878349"/>
                  <a:gd name="connsiteY6" fmla="*/ 544872 h 544872"/>
                  <a:gd name="connsiteX7" fmla="*/ 747683 w 878349"/>
                  <a:gd name="connsiteY7" fmla="*/ 544872 h 544872"/>
                  <a:gd name="connsiteX8" fmla="*/ 190471 w 878349"/>
                  <a:gd name="connsiteY8" fmla="*/ 544872 h 544872"/>
                  <a:gd name="connsiteX9" fmla="*/ 166602 w 878349"/>
                  <a:gd name="connsiteY9" fmla="*/ 544872 h 544872"/>
                  <a:gd name="connsiteX10" fmla="*/ 158924 w 878349"/>
                  <a:gd name="connsiteY10" fmla="*/ 541692 h 544872"/>
                  <a:gd name="connsiteX11" fmla="*/ 152084 w 878349"/>
                  <a:gd name="connsiteY11" fmla="*/ 541003 h 544872"/>
                  <a:gd name="connsiteX12" fmla="*/ 0 w 878349"/>
                  <a:gd name="connsiteY12" fmla="*/ 354401 h 544872"/>
                  <a:gd name="connsiteX13" fmla="*/ 190471 w 878349"/>
                  <a:gd name="connsiteY13" fmla="*/ 163930 h 544872"/>
                  <a:gd name="connsiteX14" fmla="*/ 228858 w 878349"/>
                  <a:gd name="connsiteY14" fmla="*/ 167800 h 544872"/>
                  <a:gd name="connsiteX15" fmla="*/ 244320 w 878349"/>
                  <a:gd name="connsiteY15" fmla="*/ 172600 h 544872"/>
                  <a:gd name="connsiteX16" fmla="*/ 526204 w 878349"/>
                  <a:gd name="connsiteY16" fmla="*/ 2045 h 544872"/>
                  <a:gd name="connsiteX0" fmla="*/ 526204 w 878349"/>
                  <a:gd name="connsiteY0" fmla="*/ 3099 h 545926"/>
                  <a:gd name="connsiteX1" fmla="*/ 753041 w 878349"/>
                  <a:gd name="connsiteY1" fmla="*/ 285676 h 545926"/>
                  <a:gd name="connsiteX2" fmla="*/ 798544 w 878349"/>
                  <a:gd name="connsiteY2" fmla="*/ 294863 h 545926"/>
                  <a:gd name="connsiteX3" fmla="*/ 878349 w 878349"/>
                  <a:gd name="connsiteY3" fmla="*/ 415260 h 545926"/>
                  <a:gd name="connsiteX4" fmla="*/ 798544 w 878349"/>
                  <a:gd name="connsiteY4" fmla="*/ 535658 h 545926"/>
                  <a:gd name="connsiteX5" fmla="*/ 759827 w 878349"/>
                  <a:gd name="connsiteY5" fmla="*/ 543474 h 545926"/>
                  <a:gd name="connsiteX6" fmla="*/ 753908 w 878349"/>
                  <a:gd name="connsiteY6" fmla="*/ 545926 h 545926"/>
                  <a:gd name="connsiteX7" fmla="*/ 747683 w 878349"/>
                  <a:gd name="connsiteY7" fmla="*/ 545926 h 545926"/>
                  <a:gd name="connsiteX8" fmla="*/ 190471 w 878349"/>
                  <a:gd name="connsiteY8" fmla="*/ 545926 h 545926"/>
                  <a:gd name="connsiteX9" fmla="*/ 166602 w 878349"/>
                  <a:gd name="connsiteY9" fmla="*/ 545926 h 545926"/>
                  <a:gd name="connsiteX10" fmla="*/ 158924 w 878349"/>
                  <a:gd name="connsiteY10" fmla="*/ 542746 h 545926"/>
                  <a:gd name="connsiteX11" fmla="*/ 152084 w 878349"/>
                  <a:gd name="connsiteY11" fmla="*/ 542057 h 545926"/>
                  <a:gd name="connsiteX12" fmla="*/ 0 w 878349"/>
                  <a:gd name="connsiteY12" fmla="*/ 355455 h 545926"/>
                  <a:gd name="connsiteX13" fmla="*/ 190471 w 878349"/>
                  <a:gd name="connsiteY13" fmla="*/ 164984 h 545926"/>
                  <a:gd name="connsiteX14" fmla="*/ 228858 w 878349"/>
                  <a:gd name="connsiteY14" fmla="*/ 168854 h 545926"/>
                  <a:gd name="connsiteX15" fmla="*/ 244320 w 878349"/>
                  <a:gd name="connsiteY15" fmla="*/ 173654 h 545926"/>
                  <a:gd name="connsiteX16" fmla="*/ 526204 w 878349"/>
                  <a:gd name="connsiteY16" fmla="*/ 3099 h 545926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798544 w 878349"/>
                  <a:gd name="connsiteY2" fmla="*/ 294587 h 545650"/>
                  <a:gd name="connsiteX3" fmla="*/ 878349 w 878349"/>
                  <a:gd name="connsiteY3" fmla="*/ 414984 h 545650"/>
                  <a:gd name="connsiteX4" fmla="*/ 798544 w 878349"/>
                  <a:gd name="connsiteY4" fmla="*/ 535382 h 545650"/>
                  <a:gd name="connsiteX5" fmla="*/ 759827 w 878349"/>
                  <a:gd name="connsiteY5" fmla="*/ 543198 h 545650"/>
                  <a:gd name="connsiteX6" fmla="*/ 753908 w 878349"/>
                  <a:gd name="connsiteY6" fmla="*/ 545650 h 545650"/>
                  <a:gd name="connsiteX7" fmla="*/ 747683 w 878349"/>
                  <a:gd name="connsiteY7" fmla="*/ 545650 h 545650"/>
                  <a:gd name="connsiteX8" fmla="*/ 190471 w 878349"/>
                  <a:gd name="connsiteY8" fmla="*/ 545650 h 545650"/>
                  <a:gd name="connsiteX9" fmla="*/ 166602 w 878349"/>
                  <a:gd name="connsiteY9" fmla="*/ 545650 h 545650"/>
                  <a:gd name="connsiteX10" fmla="*/ 158924 w 878349"/>
                  <a:gd name="connsiteY10" fmla="*/ 542470 h 545650"/>
                  <a:gd name="connsiteX11" fmla="*/ 152084 w 878349"/>
                  <a:gd name="connsiteY11" fmla="*/ 541781 h 545650"/>
                  <a:gd name="connsiteX12" fmla="*/ 0 w 878349"/>
                  <a:gd name="connsiteY12" fmla="*/ 355179 h 545650"/>
                  <a:gd name="connsiteX13" fmla="*/ 190471 w 878349"/>
                  <a:gd name="connsiteY13" fmla="*/ 164708 h 545650"/>
                  <a:gd name="connsiteX14" fmla="*/ 228858 w 878349"/>
                  <a:gd name="connsiteY14" fmla="*/ 168578 h 545650"/>
                  <a:gd name="connsiteX15" fmla="*/ 244320 w 878349"/>
                  <a:gd name="connsiteY15" fmla="*/ 173378 h 545650"/>
                  <a:gd name="connsiteX16" fmla="*/ 526204 w 878349"/>
                  <a:gd name="connsiteY16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53908 w 878349"/>
                  <a:gd name="connsiteY5" fmla="*/ 545650 h 545650"/>
                  <a:gd name="connsiteX6" fmla="*/ 747683 w 878349"/>
                  <a:gd name="connsiteY6" fmla="*/ 545650 h 545650"/>
                  <a:gd name="connsiteX7" fmla="*/ 190471 w 878349"/>
                  <a:gd name="connsiteY7" fmla="*/ 545650 h 545650"/>
                  <a:gd name="connsiteX8" fmla="*/ 166602 w 878349"/>
                  <a:gd name="connsiteY8" fmla="*/ 545650 h 545650"/>
                  <a:gd name="connsiteX9" fmla="*/ 158924 w 878349"/>
                  <a:gd name="connsiteY9" fmla="*/ 542470 h 545650"/>
                  <a:gd name="connsiteX10" fmla="*/ 152084 w 878349"/>
                  <a:gd name="connsiteY10" fmla="*/ 541781 h 545650"/>
                  <a:gd name="connsiteX11" fmla="*/ 0 w 878349"/>
                  <a:gd name="connsiteY11" fmla="*/ 355179 h 545650"/>
                  <a:gd name="connsiteX12" fmla="*/ 190471 w 878349"/>
                  <a:gd name="connsiteY12" fmla="*/ 164708 h 545650"/>
                  <a:gd name="connsiteX13" fmla="*/ 228858 w 878349"/>
                  <a:gd name="connsiteY13" fmla="*/ 168578 h 545650"/>
                  <a:gd name="connsiteX14" fmla="*/ 244320 w 878349"/>
                  <a:gd name="connsiteY14" fmla="*/ 173378 h 545650"/>
                  <a:gd name="connsiteX15" fmla="*/ 526204 w 878349"/>
                  <a:gd name="connsiteY15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59827 w 878349"/>
                  <a:gd name="connsiteY4" fmla="*/ 543198 h 545650"/>
                  <a:gd name="connsiteX5" fmla="*/ 747683 w 878349"/>
                  <a:gd name="connsiteY5" fmla="*/ 545650 h 545650"/>
                  <a:gd name="connsiteX6" fmla="*/ 190471 w 878349"/>
                  <a:gd name="connsiteY6" fmla="*/ 545650 h 545650"/>
                  <a:gd name="connsiteX7" fmla="*/ 166602 w 878349"/>
                  <a:gd name="connsiteY7" fmla="*/ 545650 h 545650"/>
                  <a:gd name="connsiteX8" fmla="*/ 158924 w 878349"/>
                  <a:gd name="connsiteY8" fmla="*/ 542470 h 545650"/>
                  <a:gd name="connsiteX9" fmla="*/ 152084 w 878349"/>
                  <a:gd name="connsiteY9" fmla="*/ 541781 h 545650"/>
                  <a:gd name="connsiteX10" fmla="*/ 0 w 878349"/>
                  <a:gd name="connsiteY10" fmla="*/ 355179 h 545650"/>
                  <a:gd name="connsiteX11" fmla="*/ 190471 w 878349"/>
                  <a:gd name="connsiteY11" fmla="*/ 164708 h 545650"/>
                  <a:gd name="connsiteX12" fmla="*/ 228858 w 878349"/>
                  <a:gd name="connsiteY12" fmla="*/ 168578 h 545650"/>
                  <a:gd name="connsiteX13" fmla="*/ 244320 w 878349"/>
                  <a:gd name="connsiteY13" fmla="*/ 173378 h 545650"/>
                  <a:gd name="connsiteX14" fmla="*/ 526204 w 878349"/>
                  <a:gd name="connsiteY14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98544 w 878349"/>
                  <a:gd name="connsiteY3" fmla="*/ 535382 h 545650"/>
                  <a:gd name="connsiteX4" fmla="*/ 747683 w 878349"/>
                  <a:gd name="connsiteY4" fmla="*/ 545650 h 545650"/>
                  <a:gd name="connsiteX5" fmla="*/ 190471 w 878349"/>
                  <a:gd name="connsiteY5" fmla="*/ 545650 h 545650"/>
                  <a:gd name="connsiteX6" fmla="*/ 166602 w 878349"/>
                  <a:gd name="connsiteY6" fmla="*/ 545650 h 545650"/>
                  <a:gd name="connsiteX7" fmla="*/ 158924 w 878349"/>
                  <a:gd name="connsiteY7" fmla="*/ 542470 h 545650"/>
                  <a:gd name="connsiteX8" fmla="*/ 152084 w 878349"/>
                  <a:gd name="connsiteY8" fmla="*/ 541781 h 545650"/>
                  <a:gd name="connsiteX9" fmla="*/ 0 w 878349"/>
                  <a:gd name="connsiteY9" fmla="*/ 355179 h 545650"/>
                  <a:gd name="connsiteX10" fmla="*/ 190471 w 878349"/>
                  <a:gd name="connsiteY10" fmla="*/ 164708 h 545650"/>
                  <a:gd name="connsiteX11" fmla="*/ 228858 w 878349"/>
                  <a:gd name="connsiteY11" fmla="*/ 168578 h 545650"/>
                  <a:gd name="connsiteX12" fmla="*/ 244320 w 878349"/>
                  <a:gd name="connsiteY12" fmla="*/ 173378 h 545650"/>
                  <a:gd name="connsiteX13" fmla="*/ 526204 w 878349"/>
                  <a:gd name="connsiteY13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49"/>
                  <a:gd name="connsiteY0" fmla="*/ 2823 h 545650"/>
                  <a:gd name="connsiteX1" fmla="*/ 753041 w 878349"/>
                  <a:gd name="connsiteY1" fmla="*/ 285400 h 545650"/>
                  <a:gd name="connsiteX2" fmla="*/ 878349 w 878349"/>
                  <a:gd name="connsiteY2" fmla="*/ 414984 h 545650"/>
                  <a:gd name="connsiteX3" fmla="*/ 747683 w 878349"/>
                  <a:gd name="connsiteY3" fmla="*/ 545650 h 545650"/>
                  <a:gd name="connsiteX4" fmla="*/ 190471 w 878349"/>
                  <a:gd name="connsiteY4" fmla="*/ 545650 h 545650"/>
                  <a:gd name="connsiteX5" fmla="*/ 166602 w 878349"/>
                  <a:gd name="connsiteY5" fmla="*/ 545650 h 545650"/>
                  <a:gd name="connsiteX6" fmla="*/ 158924 w 878349"/>
                  <a:gd name="connsiteY6" fmla="*/ 542470 h 545650"/>
                  <a:gd name="connsiteX7" fmla="*/ 152084 w 878349"/>
                  <a:gd name="connsiteY7" fmla="*/ 541781 h 545650"/>
                  <a:gd name="connsiteX8" fmla="*/ 0 w 878349"/>
                  <a:gd name="connsiteY8" fmla="*/ 355179 h 545650"/>
                  <a:gd name="connsiteX9" fmla="*/ 190471 w 878349"/>
                  <a:gd name="connsiteY9" fmla="*/ 164708 h 545650"/>
                  <a:gd name="connsiteX10" fmla="*/ 228858 w 878349"/>
                  <a:gd name="connsiteY10" fmla="*/ 168578 h 545650"/>
                  <a:gd name="connsiteX11" fmla="*/ 244320 w 878349"/>
                  <a:gd name="connsiteY11" fmla="*/ 173378 h 545650"/>
                  <a:gd name="connsiteX12" fmla="*/ 526204 w 878349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60"/>
                  <a:gd name="connsiteY0" fmla="*/ 2823 h 545650"/>
                  <a:gd name="connsiteX1" fmla="*/ 753041 w 878360"/>
                  <a:gd name="connsiteY1" fmla="*/ 285400 h 545650"/>
                  <a:gd name="connsiteX2" fmla="*/ 878349 w 878360"/>
                  <a:gd name="connsiteY2" fmla="*/ 414984 h 545650"/>
                  <a:gd name="connsiteX3" fmla="*/ 747683 w 878360"/>
                  <a:gd name="connsiteY3" fmla="*/ 545650 h 545650"/>
                  <a:gd name="connsiteX4" fmla="*/ 190471 w 878360"/>
                  <a:gd name="connsiteY4" fmla="*/ 545650 h 545650"/>
                  <a:gd name="connsiteX5" fmla="*/ 166602 w 878360"/>
                  <a:gd name="connsiteY5" fmla="*/ 545650 h 545650"/>
                  <a:gd name="connsiteX6" fmla="*/ 158924 w 878360"/>
                  <a:gd name="connsiteY6" fmla="*/ 542470 h 545650"/>
                  <a:gd name="connsiteX7" fmla="*/ 152084 w 878360"/>
                  <a:gd name="connsiteY7" fmla="*/ 541781 h 545650"/>
                  <a:gd name="connsiteX8" fmla="*/ 0 w 878360"/>
                  <a:gd name="connsiteY8" fmla="*/ 355179 h 545650"/>
                  <a:gd name="connsiteX9" fmla="*/ 190471 w 878360"/>
                  <a:gd name="connsiteY9" fmla="*/ 164708 h 545650"/>
                  <a:gd name="connsiteX10" fmla="*/ 228858 w 878360"/>
                  <a:gd name="connsiteY10" fmla="*/ 168578 h 545650"/>
                  <a:gd name="connsiteX11" fmla="*/ 244320 w 878360"/>
                  <a:gd name="connsiteY11" fmla="*/ 173378 h 545650"/>
                  <a:gd name="connsiteX12" fmla="*/ 526204 w 878360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81"/>
                  <a:gd name="connsiteY0" fmla="*/ 2823 h 545650"/>
                  <a:gd name="connsiteX1" fmla="*/ 753041 w 878381"/>
                  <a:gd name="connsiteY1" fmla="*/ 285400 h 545650"/>
                  <a:gd name="connsiteX2" fmla="*/ 878349 w 878381"/>
                  <a:gd name="connsiteY2" fmla="*/ 414984 h 545650"/>
                  <a:gd name="connsiteX3" fmla="*/ 747683 w 878381"/>
                  <a:gd name="connsiteY3" fmla="*/ 545650 h 545650"/>
                  <a:gd name="connsiteX4" fmla="*/ 190471 w 878381"/>
                  <a:gd name="connsiteY4" fmla="*/ 545650 h 545650"/>
                  <a:gd name="connsiteX5" fmla="*/ 166602 w 878381"/>
                  <a:gd name="connsiteY5" fmla="*/ 545650 h 545650"/>
                  <a:gd name="connsiteX6" fmla="*/ 158924 w 878381"/>
                  <a:gd name="connsiteY6" fmla="*/ 542470 h 545650"/>
                  <a:gd name="connsiteX7" fmla="*/ 152084 w 878381"/>
                  <a:gd name="connsiteY7" fmla="*/ 541781 h 545650"/>
                  <a:gd name="connsiteX8" fmla="*/ 0 w 878381"/>
                  <a:gd name="connsiteY8" fmla="*/ 355179 h 545650"/>
                  <a:gd name="connsiteX9" fmla="*/ 190471 w 878381"/>
                  <a:gd name="connsiteY9" fmla="*/ 164708 h 545650"/>
                  <a:gd name="connsiteX10" fmla="*/ 228858 w 878381"/>
                  <a:gd name="connsiteY10" fmla="*/ 168578 h 545650"/>
                  <a:gd name="connsiteX11" fmla="*/ 244320 w 878381"/>
                  <a:gd name="connsiteY11" fmla="*/ 173378 h 545650"/>
                  <a:gd name="connsiteX12" fmla="*/ 526204 w 878381"/>
                  <a:gd name="connsiteY12" fmla="*/ 2823 h 545650"/>
                  <a:gd name="connsiteX0" fmla="*/ 526204 w 878351"/>
                  <a:gd name="connsiteY0" fmla="*/ 2823 h 545650"/>
                  <a:gd name="connsiteX1" fmla="*/ 753041 w 878351"/>
                  <a:gd name="connsiteY1" fmla="*/ 285400 h 545650"/>
                  <a:gd name="connsiteX2" fmla="*/ 878349 w 878351"/>
                  <a:gd name="connsiteY2" fmla="*/ 414984 h 545650"/>
                  <a:gd name="connsiteX3" fmla="*/ 747683 w 878351"/>
                  <a:gd name="connsiteY3" fmla="*/ 545650 h 545650"/>
                  <a:gd name="connsiteX4" fmla="*/ 190471 w 878351"/>
                  <a:gd name="connsiteY4" fmla="*/ 545650 h 545650"/>
                  <a:gd name="connsiteX5" fmla="*/ 166602 w 878351"/>
                  <a:gd name="connsiteY5" fmla="*/ 545650 h 545650"/>
                  <a:gd name="connsiteX6" fmla="*/ 158924 w 878351"/>
                  <a:gd name="connsiteY6" fmla="*/ 542470 h 545650"/>
                  <a:gd name="connsiteX7" fmla="*/ 152084 w 878351"/>
                  <a:gd name="connsiteY7" fmla="*/ 541781 h 545650"/>
                  <a:gd name="connsiteX8" fmla="*/ 0 w 878351"/>
                  <a:gd name="connsiteY8" fmla="*/ 355179 h 545650"/>
                  <a:gd name="connsiteX9" fmla="*/ 190471 w 878351"/>
                  <a:gd name="connsiteY9" fmla="*/ 164708 h 545650"/>
                  <a:gd name="connsiteX10" fmla="*/ 228858 w 878351"/>
                  <a:gd name="connsiteY10" fmla="*/ 168578 h 545650"/>
                  <a:gd name="connsiteX11" fmla="*/ 244320 w 878351"/>
                  <a:gd name="connsiteY11" fmla="*/ 173378 h 545650"/>
                  <a:gd name="connsiteX12" fmla="*/ 526204 w 878351"/>
                  <a:gd name="connsiteY12" fmla="*/ 2823 h 545650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6204 w 878349"/>
                  <a:gd name="connsiteY0" fmla="*/ 2823 h 545651"/>
                  <a:gd name="connsiteX1" fmla="*/ 753041 w 878349"/>
                  <a:gd name="connsiteY1" fmla="*/ 285400 h 545651"/>
                  <a:gd name="connsiteX2" fmla="*/ 878349 w 878349"/>
                  <a:gd name="connsiteY2" fmla="*/ 414984 h 545651"/>
                  <a:gd name="connsiteX3" fmla="*/ 747683 w 878349"/>
                  <a:gd name="connsiteY3" fmla="*/ 545650 h 545651"/>
                  <a:gd name="connsiteX4" fmla="*/ 190471 w 878349"/>
                  <a:gd name="connsiteY4" fmla="*/ 545650 h 545651"/>
                  <a:gd name="connsiteX5" fmla="*/ 166602 w 878349"/>
                  <a:gd name="connsiteY5" fmla="*/ 545650 h 545651"/>
                  <a:gd name="connsiteX6" fmla="*/ 158924 w 878349"/>
                  <a:gd name="connsiteY6" fmla="*/ 542470 h 545651"/>
                  <a:gd name="connsiteX7" fmla="*/ 152084 w 878349"/>
                  <a:gd name="connsiteY7" fmla="*/ 541781 h 545651"/>
                  <a:gd name="connsiteX8" fmla="*/ 0 w 878349"/>
                  <a:gd name="connsiteY8" fmla="*/ 355179 h 545651"/>
                  <a:gd name="connsiteX9" fmla="*/ 190471 w 878349"/>
                  <a:gd name="connsiteY9" fmla="*/ 164708 h 545651"/>
                  <a:gd name="connsiteX10" fmla="*/ 228858 w 878349"/>
                  <a:gd name="connsiteY10" fmla="*/ 168578 h 545651"/>
                  <a:gd name="connsiteX11" fmla="*/ 244320 w 878349"/>
                  <a:gd name="connsiteY11" fmla="*/ 173378 h 545651"/>
                  <a:gd name="connsiteX12" fmla="*/ 526204 w 878349"/>
                  <a:gd name="connsiteY12" fmla="*/ 2823 h 545651"/>
                  <a:gd name="connsiteX0" fmla="*/ 527585 w 879730"/>
                  <a:gd name="connsiteY0" fmla="*/ 2823 h 545651"/>
                  <a:gd name="connsiteX1" fmla="*/ 754422 w 879730"/>
                  <a:gd name="connsiteY1" fmla="*/ 285400 h 545651"/>
                  <a:gd name="connsiteX2" fmla="*/ 879730 w 879730"/>
                  <a:gd name="connsiteY2" fmla="*/ 414984 h 545651"/>
                  <a:gd name="connsiteX3" fmla="*/ 749064 w 879730"/>
                  <a:gd name="connsiteY3" fmla="*/ 545650 h 545651"/>
                  <a:gd name="connsiteX4" fmla="*/ 191852 w 879730"/>
                  <a:gd name="connsiteY4" fmla="*/ 545650 h 545651"/>
                  <a:gd name="connsiteX5" fmla="*/ 167983 w 879730"/>
                  <a:gd name="connsiteY5" fmla="*/ 545650 h 545651"/>
                  <a:gd name="connsiteX6" fmla="*/ 160305 w 879730"/>
                  <a:gd name="connsiteY6" fmla="*/ 542470 h 545651"/>
                  <a:gd name="connsiteX7" fmla="*/ 153465 w 879730"/>
                  <a:gd name="connsiteY7" fmla="*/ 541781 h 545651"/>
                  <a:gd name="connsiteX8" fmla="*/ 1381 w 879730"/>
                  <a:gd name="connsiteY8" fmla="*/ 355179 h 545651"/>
                  <a:gd name="connsiteX9" fmla="*/ 230239 w 879730"/>
                  <a:gd name="connsiteY9" fmla="*/ 168578 h 545651"/>
                  <a:gd name="connsiteX10" fmla="*/ 245701 w 879730"/>
                  <a:gd name="connsiteY10" fmla="*/ 173378 h 545651"/>
                  <a:gd name="connsiteX11" fmla="*/ 527585 w 879730"/>
                  <a:gd name="connsiteY11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8098 w 880243"/>
                  <a:gd name="connsiteY0" fmla="*/ 2823 h 545651"/>
                  <a:gd name="connsiteX1" fmla="*/ 754935 w 880243"/>
                  <a:gd name="connsiteY1" fmla="*/ 285400 h 545651"/>
                  <a:gd name="connsiteX2" fmla="*/ 880243 w 880243"/>
                  <a:gd name="connsiteY2" fmla="*/ 414984 h 545651"/>
                  <a:gd name="connsiteX3" fmla="*/ 749577 w 880243"/>
                  <a:gd name="connsiteY3" fmla="*/ 545650 h 545651"/>
                  <a:gd name="connsiteX4" fmla="*/ 192365 w 880243"/>
                  <a:gd name="connsiteY4" fmla="*/ 545650 h 545651"/>
                  <a:gd name="connsiteX5" fmla="*/ 168496 w 880243"/>
                  <a:gd name="connsiteY5" fmla="*/ 545650 h 545651"/>
                  <a:gd name="connsiteX6" fmla="*/ 160818 w 880243"/>
                  <a:gd name="connsiteY6" fmla="*/ 542470 h 545651"/>
                  <a:gd name="connsiteX7" fmla="*/ 153978 w 880243"/>
                  <a:gd name="connsiteY7" fmla="*/ 541781 h 545651"/>
                  <a:gd name="connsiteX8" fmla="*/ 1894 w 880243"/>
                  <a:gd name="connsiteY8" fmla="*/ 355179 h 545651"/>
                  <a:gd name="connsiteX9" fmla="*/ 246214 w 880243"/>
                  <a:gd name="connsiteY9" fmla="*/ 173378 h 545651"/>
                  <a:gd name="connsiteX10" fmla="*/ 528098 w 880243"/>
                  <a:gd name="connsiteY10" fmla="*/ 2823 h 545651"/>
                  <a:gd name="connsiteX0" fmla="*/ 526208 w 878353"/>
                  <a:gd name="connsiteY0" fmla="*/ 2823 h 545651"/>
                  <a:gd name="connsiteX1" fmla="*/ 753045 w 878353"/>
                  <a:gd name="connsiteY1" fmla="*/ 285400 h 545651"/>
                  <a:gd name="connsiteX2" fmla="*/ 878353 w 878353"/>
                  <a:gd name="connsiteY2" fmla="*/ 414984 h 545651"/>
                  <a:gd name="connsiteX3" fmla="*/ 747687 w 878353"/>
                  <a:gd name="connsiteY3" fmla="*/ 545650 h 545651"/>
                  <a:gd name="connsiteX4" fmla="*/ 190475 w 878353"/>
                  <a:gd name="connsiteY4" fmla="*/ 545650 h 545651"/>
                  <a:gd name="connsiteX5" fmla="*/ 166606 w 878353"/>
                  <a:gd name="connsiteY5" fmla="*/ 545650 h 545651"/>
                  <a:gd name="connsiteX6" fmla="*/ 158928 w 878353"/>
                  <a:gd name="connsiteY6" fmla="*/ 542470 h 545651"/>
                  <a:gd name="connsiteX7" fmla="*/ 152088 w 878353"/>
                  <a:gd name="connsiteY7" fmla="*/ 541781 h 545651"/>
                  <a:gd name="connsiteX8" fmla="*/ 4 w 878353"/>
                  <a:gd name="connsiteY8" fmla="*/ 355179 h 545651"/>
                  <a:gd name="connsiteX9" fmla="*/ 244324 w 878353"/>
                  <a:gd name="connsiteY9" fmla="*/ 173378 h 545651"/>
                  <a:gd name="connsiteX10" fmla="*/ 526208 w 878353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66614 w 878361"/>
                  <a:gd name="connsiteY5" fmla="*/ 545650 h 545651"/>
                  <a:gd name="connsiteX6" fmla="*/ 158936 w 878361"/>
                  <a:gd name="connsiteY6" fmla="*/ 542470 h 545651"/>
                  <a:gd name="connsiteX7" fmla="*/ 152096 w 878361"/>
                  <a:gd name="connsiteY7" fmla="*/ 541781 h 545651"/>
                  <a:gd name="connsiteX8" fmla="*/ 12 w 878361"/>
                  <a:gd name="connsiteY8" fmla="*/ 355179 h 545651"/>
                  <a:gd name="connsiteX9" fmla="*/ 244332 w 878361"/>
                  <a:gd name="connsiteY9" fmla="*/ 173378 h 545651"/>
                  <a:gd name="connsiteX10" fmla="*/ 526216 w 878361"/>
                  <a:gd name="connsiteY10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8936 w 878361"/>
                  <a:gd name="connsiteY5" fmla="*/ 542470 h 545651"/>
                  <a:gd name="connsiteX6" fmla="*/ 152096 w 878361"/>
                  <a:gd name="connsiteY6" fmla="*/ 541781 h 545651"/>
                  <a:gd name="connsiteX7" fmla="*/ 12 w 878361"/>
                  <a:gd name="connsiteY7" fmla="*/ 355179 h 545651"/>
                  <a:gd name="connsiteX8" fmla="*/ 244332 w 878361"/>
                  <a:gd name="connsiteY8" fmla="*/ 173378 h 545651"/>
                  <a:gd name="connsiteX9" fmla="*/ 526216 w 878361"/>
                  <a:gd name="connsiteY9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52096 w 878361"/>
                  <a:gd name="connsiteY5" fmla="*/ 541781 h 545651"/>
                  <a:gd name="connsiteX6" fmla="*/ 12 w 878361"/>
                  <a:gd name="connsiteY6" fmla="*/ 355179 h 545651"/>
                  <a:gd name="connsiteX7" fmla="*/ 244332 w 878361"/>
                  <a:gd name="connsiteY7" fmla="*/ 173378 h 545651"/>
                  <a:gd name="connsiteX8" fmla="*/ 526216 w 878361"/>
                  <a:gd name="connsiteY8" fmla="*/ 2823 h 545651"/>
                  <a:gd name="connsiteX0" fmla="*/ 526216 w 878361"/>
                  <a:gd name="connsiteY0" fmla="*/ 2823 h 545651"/>
                  <a:gd name="connsiteX1" fmla="*/ 753053 w 878361"/>
                  <a:gd name="connsiteY1" fmla="*/ 285400 h 545651"/>
                  <a:gd name="connsiteX2" fmla="*/ 878361 w 878361"/>
                  <a:gd name="connsiteY2" fmla="*/ 414984 h 545651"/>
                  <a:gd name="connsiteX3" fmla="*/ 747695 w 878361"/>
                  <a:gd name="connsiteY3" fmla="*/ 545650 h 545651"/>
                  <a:gd name="connsiteX4" fmla="*/ 190483 w 878361"/>
                  <a:gd name="connsiteY4" fmla="*/ 545650 h 545651"/>
                  <a:gd name="connsiteX5" fmla="*/ 12 w 878361"/>
                  <a:gd name="connsiteY5" fmla="*/ 355179 h 545651"/>
                  <a:gd name="connsiteX6" fmla="*/ 244332 w 878361"/>
                  <a:gd name="connsiteY6" fmla="*/ 173378 h 545651"/>
                  <a:gd name="connsiteX7" fmla="*/ 526216 w 878361"/>
                  <a:gd name="connsiteY7" fmla="*/ 2823 h 545651"/>
                  <a:gd name="connsiteX0" fmla="*/ 528231 w 880376"/>
                  <a:gd name="connsiteY0" fmla="*/ 2823 h 545651"/>
                  <a:gd name="connsiteX1" fmla="*/ 755068 w 880376"/>
                  <a:gd name="connsiteY1" fmla="*/ 285400 h 545651"/>
                  <a:gd name="connsiteX2" fmla="*/ 880376 w 880376"/>
                  <a:gd name="connsiteY2" fmla="*/ 414984 h 545651"/>
                  <a:gd name="connsiteX3" fmla="*/ 749710 w 880376"/>
                  <a:gd name="connsiteY3" fmla="*/ 545650 h 545651"/>
                  <a:gd name="connsiteX4" fmla="*/ 192498 w 880376"/>
                  <a:gd name="connsiteY4" fmla="*/ 545650 h 545651"/>
                  <a:gd name="connsiteX5" fmla="*/ 2027 w 880376"/>
                  <a:gd name="connsiteY5" fmla="*/ 355179 h 545651"/>
                  <a:gd name="connsiteX6" fmla="*/ 246347 w 880376"/>
                  <a:gd name="connsiteY6" fmla="*/ 173378 h 545651"/>
                  <a:gd name="connsiteX7" fmla="*/ 528231 w 880376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217 w 878362"/>
                  <a:gd name="connsiteY0" fmla="*/ 2823 h 545651"/>
                  <a:gd name="connsiteX1" fmla="*/ 753054 w 878362"/>
                  <a:gd name="connsiteY1" fmla="*/ 285400 h 545651"/>
                  <a:gd name="connsiteX2" fmla="*/ 878362 w 878362"/>
                  <a:gd name="connsiteY2" fmla="*/ 414984 h 545651"/>
                  <a:gd name="connsiteX3" fmla="*/ 747696 w 878362"/>
                  <a:gd name="connsiteY3" fmla="*/ 545650 h 545651"/>
                  <a:gd name="connsiteX4" fmla="*/ 190484 w 878362"/>
                  <a:gd name="connsiteY4" fmla="*/ 545650 h 545651"/>
                  <a:gd name="connsiteX5" fmla="*/ 13 w 878362"/>
                  <a:gd name="connsiteY5" fmla="*/ 355179 h 545651"/>
                  <a:gd name="connsiteX6" fmla="*/ 244333 w 878362"/>
                  <a:gd name="connsiteY6" fmla="*/ 173378 h 545651"/>
                  <a:gd name="connsiteX7" fmla="*/ 526217 w 878362"/>
                  <a:gd name="connsiteY7" fmla="*/ 2823 h 545651"/>
                  <a:gd name="connsiteX0" fmla="*/ 526245 w 878390"/>
                  <a:gd name="connsiteY0" fmla="*/ 2823 h 545651"/>
                  <a:gd name="connsiteX1" fmla="*/ 753082 w 878390"/>
                  <a:gd name="connsiteY1" fmla="*/ 285400 h 545651"/>
                  <a:gd name="connsiteX2" fmla="*/ 878390 w 878390"/>
                  <a:gd name="connsiteY2" fmla="*/ 414984 h 545651"/>
                  <a:gd name="connsiteX3" fmla="*/ 747724 w 878390"/>
                  <a:gd name="connsiteY3" fmla="*/ 545650 h 545651"/>
                  <a:gd name="connsiteX4" fmla="*/ 190512 w 878390"/>
                  <a:gd name="connsiteY4" fmla="*/ 545650 h 545651"/>
                  <a:gd name="connsiteX5" fmla="*/ 41 w 878390"/>
                  <a:gd name="connsiteY5" fmla="*/ 355179 h 545651"/>
                  <a:gd name="connsiteX6" fmla="*/ 244361 w 878390"/>
                  <a:gd name="connsiteY6" fmla="*/ 173378 h 545651"/>
                  <a:gd name="connsiteX7" fmla="*/ 526245 w 878390"/>
                  <a:gd name="connsiteY7" fmla="*/ 2823 h 545651"/>
                  <a:gd name="connsiteX0" fmla="*/ 526964 w 879109"/>
                  <a:gd name="connsiteY0" fmla="*/ 2823 h 545651"/>
                  <a:gd name="connsiteX1" fmla="*/ 753801 w 879109"/>
                  <a:gd name="connsiteY1" fmla="*/ 285400 h 545651"/>
                  <a:gd name="connsiteX2" fmla="*/ 879109 w 879109"/>
                  <a:gd name="connsiteY2" fmla="*/ 414984 h 545651"/>
                  <a:gd name="connsiteX3" fmla="*/ 748443 w 879109"/>
                  <a:gd name="connsiteY3" fmla="*/ 545650 h 545651"/>
                  <a:gd name="connsiteX4" fmla="*/ 191231 w 879109"/>
                  <a:gd name="connsiteY4" fmla="*/ 545650 h 545651"/>
                  <a:gd name="connsiteX5" fmla="*/ 760 w 879109"/>
                  <a:gd name="connsiteY5" fmla="*/ 355179 h 545651"/>
                  <a:gd name="connsiteX6" fmla="*/ 245080 w 879109"/>
                  <a:gd name="connsiteY6" fmla="*/ 173378 h 545651"/>
                  <a:gd name="connsiteX7" fmla="*/ 526964 w 879109"/>
                  <a:gd name="connsiteY7" fmla="*/ 2823 h 545651"/>
                  <a:gd name="connsiteX0" fmla="*/ 526721 w 878866"/>
                  <a:gd name="connsiteY0" fmla="*/ 2823 h 545651"/>
                  <a:gd name="connsiteX1" fmla="*/ 753558 w 878866"/>
                  <a:gd name="connsiteY1" fmla="*/ 285400 h 545651"/>
                  <a:gd name="connsiteX2" fmla="*/ 878866 w 878866"/>
                  <a:gd name="connsiteY2" fmla="*/ 414984 h 545651"/>
                  <a:gd name="connsiteX3" fmla="*/ 748200 w 878866"/>
                  <a:gd name="connsiteY3" fmla="*/ 545650 h 545651"/>
                  <a:gd name="connsiteX4" fmla="*/ 190988 w 878866"/>
                  <a:gd name="connsiteY4" fmla="*/ 545650 h 545651"/>
                  <a:gd name="connsiteX5" fmla="*/ 517 w 878866"/>
                  <a:gd name="connsiteY5" fmla="*/ 355179 h 545651"/>
                  <a:gd name="connsiteX6" fmla="*/ 244837 w 878866"/>
                  <a:gd name="connsiteY6" fmla="*/ 173378 h 545651"/>
                  <a:gd name="connsiteX7" fmla="*/ 526721 w 878866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  <a:gd name="connsiteX0" fmla="*/ 526246 w 878391"/>
                  <a:gd name="connsiteY0" fmla="*/ 2823 h 545651"/>
                  <a:gd name="connsiteX1" fmla="*/ 753083 w 878391"/>
                  <a:gd name="connsiteY1" fmla="*/ 285400 h 545651"/>
                  <a:gd name="connsiteX2" fmla="*/ 878391 w 878391"/>
                  <a:gd name="connsiteY2" fmla="*/ 414984 h 545651"/>
                  <a:gd name="connsiteX3" fmla="*/ 747725 w 878391"/>
                  <a:gd name="connsiteY3" fmla="*/ 545650 h 545651"/>
                  <a:gd name="connsiteX4" fmla="*/ 190513 w 878391"/>
                  <a:gd name="connsiteY4" fmla="*/ 545650 h 545651"/>
                  <a:gd name="connsiteX5" fmla="*/ 42 w 878391"/>
                  <a:gd name="connsiteY5" fmla="*/ 355179 h 545651"/>
                  <a:gd name="connsiteX6" fmla="*/ 244362 w 878391"/>
                  <a:gd name="connsiteY6" fmla="*/ 173378 h 545651"/>
                  <a:gd name="connsiteX7" fmla="*/ 526246 w 878391"/>
                  <a:gd name="connsiteY7" fmla="*/ 2823 h 54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78391" h="545651">
                    <a:moveTo>
                      <a:pt x="526246" y="2823"/>
                    </a:moveTo>
                    <a:cubicBezTo>
                      <a:pt x="663881" y="24023"/>
                      <a:pt x="772336" y="152517"/>
                      <a:pt x="753083" y="285400"/>
                    </a:cubicBezTo>
                    <a:cubicBezTo>
                      <a:pt x="852208" y="299089"/>
                      <a:pt x="878212" y="375742"/>
                      <a:pt x="878391" y="414984"/>
                    </a:cubicBezTo>
                    <a:cubicBezTo>
                      <a:pt x="878627" y="466609"/>
                      <a:pt x="833938" y="546043"/>
                      <a:pt x="747725" y="545650"/>
                    </a:cubicBezTo>
                    <a:lnTo>
                      <a:pt x="190513" y="545650"/>
                    </a:lnTo>
                    <a:cubicBezTo>
                      <a:pt x="77130" y="544985"/>
                      <a:pt x="2268" y="445667"/>
                      <a:pt x="42" y="355179"/>
                    </a:cubicBezTo>
                    <a:cubicBezTo>
                      <a:pt x="-2184" y="264691"/>
                      <a:pt x="84465" y="123521"/>
                      <a:pt x="244362" y="173378"/>
                    </a:cubicBezTo>
                    <a:cubicBezTo>
                      <a:pt x="271526" y="75658"/>
                      <a:pt x="394045" y="-17540"/>
                      <a:pt x="526246" y="2823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575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IN" sz="1921" b="1" dirty="0">
                  <a:solidFill>
                    <a:srgbClr val="FFFFFF"/>
                  </a:soli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A385601-8155-4550-9224-F0930CB64496}"/>
                  </a:ext>
                </a:extLst>
              </p:cNvPr>
              <p:cNvSpPr/>
              <p:nvPr/>
            </p:nvSpPr>
            <p:spPr bwMode="auto">
              <a:xfrm>
                <a:off x="11138157" y="3021086"/>
                <a:ext cx="205040" cy="1484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353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6" name="Arrow: Up 275">
              <a:extLst>
                <a:ext uri="{FF2B5EF4-FFF2-40B4-BE49-F238E27FC236}">
                  <a16:creationId xmlns:a16="http://schemas.microsoft.com/office/drawing/2014/main" id="{7A9FB5B8-D87A-4426-AD99-85783A7A3DAA}"/>
                </a:ext>
              </a:extLst>
            </p:cNvPr>
            <p:cNvSpPr/>
            <p:nvPr/>
          </p:nvSpPr>
          <p:spPr bwMode="auto">
            <a:xfrm>
              <a:off x="8586063" y="3675127"/>
              <a:ext cx="217029" cy="438275"/>
            </a:xfrm>
            <a:prstGeom prst="upArrow">
              <a:avLst>
                <a:gd name="adj1" fmla="val 50000"/>
                <a:gd name="adj2" fmla="val 69446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41A46DC0-E5F5-4D19-AC09-1B7259D3DEF7}"/>
              </a:ext>
            </a:extLst>
          </p:cNvPr>
          <p:cNvSpPr/>
          <p:nvPr/>
        </p:nvSpPr>
        <p:spPr bwMode="auto">
          <a:xfrm>
            <a:off x="1051865" y="440496"/>
            <a:ext cx="2229041" cy="512113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122EC9-4BE6-4275-B6F5-FAB3CC075C57}"/>
              </a:ext>
            </a:extLst>
          </p:cNvPr>
          <p:cNvGrpSpPr/>
          <p:nvPr/>
        </p:nvGrpSpPr>
        <p:grpSpPr>
          <a:xfrm>
            <a:off x="1387453" y="4718983"/>
            <a:ext cx="5790729" cy="845373"/>
            <a:chOff x="3208859" y="4070542"/>
            <a:chExt cx="1458309" cy="2411828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ED812A5A-BE58-42E1-AE4A-94457317EAB0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9A4FE1A-EF3B-495E-94EC-48F4DD38E321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E8E416E-1C6F-4416-A87E-0AB0742E9B12}"/>
              </a:ext>
            </a:extLst>
          </p:cNvPr>
          <p:cNvSpPr txBox="1"/>
          <p:nvPr/>
        </p:nvSpPr>
        <p:spPr>
          <a:xfrm>
            <a:off x="1315194" y="4683258"/>
            <a:ext cx="590503" cy="50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Data</a:t>
            </a:r>
          </a:p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endParaRPr lang="en-US" sz="1200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 Semibold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593D8E-8745-4118-ABB5-8A1BF65AAB3A}"/>
              </a:ext>
            </a:extLst>
          </p:cNvPr>
          <p:cNvSpPr txBox="1"/>
          <p:nvPr/>
        </p:nvSpPr>
        <p:spPr>
          <a:xfrm>
            <a:off x="2685960" y="5187609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stores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23FA23-FA38-485F-87B5-0144BA930CE4}"/>
              </a:ext>
            </a:extLst>
          </p:cNvPr>
          <p:cNvSpPr txBox="1"/>
          <p:nvPr/>
        </p:nvSpPr>
        <p:spPr>
          <a:xfrm>
            <a:off x="4877455" y="5203934"/>
            <a:ext cx="1125548" cy="32311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prstClr val="black"/>
                </a:solidFill>
              </a:rPr>
              <a:t>Data sets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8" name="Graphic 25" descr="Table">
            <a:extLst>
              <a:ext uri="{FF2B5EF4-FFF2-40B4-BE49-F238E27FC236}">
                <a16:creationId xmlns:a16="http://schemas.microsoft.com/office/drawing/2014/main" id="{BE649CBD-899E-4599-83C4-7E9130D04EAE}"/>
              </a:ext>
            </a:extLst>
          </p:cNvPr>
          <p:cNvSpPr/>
          <p:nvPr/>
        </p:nvSpPr>
        <p:spPr>
          <a:xfrm>
            <a:off x="4536642" y="5102991"/>
            <a:ext cx="429196" cy="300437"/>
          </a:xfrm>
          <a:custGeom>
            <a:avLst/>
            <a:gdLst>
              <a:gd name="connsiteX0" fmla="*/ 397007 w 429196"/>
              <a:gd name="connsiteY0" fmla="*/ 96569 h 300437"/>
              <a:gd name="connsiteX1" fmla="*/ 289708 w 429196"/>
              <a:gd name="connsiteY1" fmla="*/ 96569 h 300437"/>
              <a:gd name="connsiteX2" fmla="*/ 289708 w 429196"/>
              <a:gd name="connsiteY2" fmla="*/ 32190 h 300437"/>
              <a:gd name="connsiteX3" fmla="*/ 397007 w 429196"/>
              <a:gd name="connsiteY3" fmla="*/ 32190 h 300437"/>
              <a:gd name="connsiteX4" fmla="*/ 397007 w 429196"/>
              <a:gd name="connsiteY4" fmla="*/ 96569 h 300437"/>
              <a:gd name="connsiteX5" fmla="*/ 397007 w 429196"/>
              <a:gd name="connsiteY5" fmla="*/ 182409 h 300437"/>
              <a:gd name="connsiteX6" fmla="*/ 289708 w 429196"/>
              <a:gd name="connsiteY6" fmla="*/ 182409 h 300437"/>
              <a:gd name="connsiteX7" fmla="*/ 289708 w 429196"/>
              <a:gd name="connsiteY7" fmla="*/ 118029 h 300437"/>
              <a:gd name="connsiteX8" fmla="*/ 397007 w 429196"/>
              <a:gd name="connsiteY8" fmla="*/ 118029 h 300437"/>
              <a:gd name="connsiteX9" fmla="*/ 397007 w 429196"/>
              <a:gd name="connsiteY9" fmla="*/ 182409 h 300437"/>
              <a:gd name="connsiteX10" fmla="*/ 397007 w 429196"/>
              <a:gd name="connsiteY10" fmla="*/ 268248 h 300437"/>
              <a:gd name="connsiteX11" fmla="*/ 289708 w 429196"/>
              <a:gd name="connsiteY11" fmla="*/ 268248 h 300437"/>
              <a:gd name="connsiteX12" fmla="*/ 289708 w 429196"/>
              <a:gd name="connsiteY12" fmla="*/ 203868 h 300437"/>
              <a:gd name="connsiteX13" fmla="*/ 397007 w 429196"/>
              <a:gd name="connsiteY13" fmla="*/ 203868 h 300437"/>
              <a:gd name="connsiteX14" fmla="*/ 397007 w 429196"/>
              <a:gd name="connsiteY14" fmla="*/ 268248 h 300437"/>
              <a:gd name="connsiteX15" fmla="*/ 160949 w 429196"/>
              <a:gd name="connsiteY15" fmla="*/ 268248 h 300437"/>
              <a:gd name="connsiteX16" fmla="*/ 160949 w 429196"/>
              <a:gd name="connsiteY16" fmla="*/ 203868 h 300437"/>
              <a:gd name="connsiteX17" fmla="*/ 268248 w 429196"/>
              <a:gd name="connsiteY17" fmla="*/ 203868 h 300437"/>
              <a:gd name="connsiteX18" fmla="*/ 268248 w 429196"/>
              <a:gd name="connsiteY18" fmla="*/ 268248 h 300437"/>
              <a:gd name="connsiteX19" fmla="*/ 160949 w 429196"/>
              <a:gd name="connsiteY19" fmla="*/ 268248 h 300437"/>
              <a:gd name="connsiteX20" fmla="*/ 32190 w 429196"/>
              <a:gd name="connsiteY20" fmla="*/ 268248 h 300437"/>
              <a:gd name="connsiteX21" fmla="*/ 32190 w 429196"/>
              <a:gd name="connsiteY21" fmla="*/ 203868 h 300437"/>
              <a:gd name="connsiteX22" fmla="*/ 139489 w 429196"/>
              <a:gd name="connsiteY22" fmla="*/ 203868 h 300437"/>
              <a:gd name="connsiteX23" fmla="*/ 139489 w 429196"/>
              <a:gd name="connsiteY23" fmla="*/ 268248 h 300437"/>
              <a:gd name="connsiteX24" fmla="*/ 32190 w 429196"/>
              <a:gd name="connsiteY24" fmla="*/ 268248 h 300437"/>
              <a:gd name="connsiteX25" fmla="*/ 32190 w 429196"/>
              <a:gd name="connsiteY25" fmla="*/ 118029 h 300437"/>
              <a:gd name="connsiteX26" fmla="*/ 139489 w 429196"/>
              <a:gd name="connsiteY26" fmla="*/ 118029 h 300437"/>
              <a:gd name="connsiteX27" fmla="*/ 139489 w 429196"/>
              <a:gd name="connsiteY27" fmla="*/ 182409 h 300437"/>
              <a:gd name="connsiteX28" fmla="*/ 32190 w 429196"/>
              <a:gd name="connsiteY28" fmla="*/ 182409 h 300437"/>
              <a:gd name="connsiteX29" fmla="*/ 32190 w 429196"/>
              <a:gd name="connsiteY29" fmla="*/ 118029 h 300437"/>
              <a:gd name="connsiteX30" fmla="*/ 32190 w 429196"/>
              <a:gd name="connsiteY30" fmla="*/ 32190 h 300437"/>
              <a:gd name="connsiteX31" fmla="*/ 139489 w 429196"/>
              <a:gd name="connsiteY31" fmla="*/ 32190 h 300437"/>
              <a:gd name="connsiteX32" fmla="*/ 139489 w 429196"/>
              <a:gd name="connsiteY32" fmla="*/ 96569 h 300437"/>
              <a:gd name="connsiteX33" fmla="*/ 32190 w 429196"/>
              <a:gd name="connsiteY33" fmla="*/ 96569 h 300437"/>
              <a:gd name="connsiteX34" fmla="*/ 32190 w 429196"/>
              <a:gd name="connsiteY34" fmla="*/ 32190 h 300437"/>
              <a:gd name="connsiteX35" fmla="*/ 268248 w 429196"/>
              <a:gd name="connsiteY35" fmla="*/ 118029 h 300437"/>
              <a:gd name="connsiteX36" fmla="*/ 268248 w 429196"/>
              <a:gd name="connsiteY36" fmla="*/ 182409 h 300437"/>
              <a:gd name="connsiteX37" fmla="*/ 160949 w 429196"/>
              <a:gd name="connsiteY37" fmla="*/ 182409 h 300437"/>
              <a:gd name="connsiteX38" fmla="*/ 160949 w 429196"/>
              <a:gd name="connsiteY38" fmla="*/ 118029 h 300437"/>
              <a:gd name="connsiteX39" fmla="*/ 268248 w 429196"/>
              <a:gd name="connsiteY39" fmla="*/ 118029 h 300437"/>
              <a:gd name="connsiteX40" fmla="*/ 268248 w 429196"/>
              <a:gd name="connsiteY40" fmla="*/ 32190 h 300437"/>
              <a:gd name="connsiteX41" fmla="*/ 268248 w 429196"/>
              <a:gd name="connsiteY41" fmla="*/ 96569 h 300437"/>
              <a:gd name="connsiteX42" fmla="*/ 160949 w 429196"/>
              <a:gd name="connsiteY42" fmla="*/ 96569 h 300437"/>
              <a:gd name="connsiteX43" fmla="*/ 160949 w 429196"/>
              <a:gd name="connsiteY43" fmla="*/ 32190 h 300437"/>
              <a:gd name="connsiteX44" fmla="*/ 268248 w 429196"/>
              <a:gd name="connsiteY44" fmla="*/ 32190 h 300437"/>
              <a:gd name="connsiteX45" fmla="*/ 0 w 429196"/>
              <a:gd name="connsiteY45" fmla="*/ 0 h 300437"/>
              <a:gd name="connsiteX46" fmla="*/ 0 w 429196"/>
              <a:gd name="connsiteY46" fmla="*/ 300438 h 300437"/>
              <a:gd name="connsiteX47" fmla="*/ 429197 w 429196"/>
              <a:gd name="connsiteY47" fmla="*/ 300438 h 300437"/>
              <a:gd name="connsiteX48" fmla="*/ 429197 w 429196"/>
              <a:gd name="connsiteY48" fmla="*/ 0 h 300437"/>
              <a:gd name="connsiteX49" fmla="*/ 0 w 429196"/>
              <a:gd name="connsiteY49" fmla="*/ 0 h 300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429196" h="300437">
                <a:moveTo>
                  <a:pt x="397007" y="96569"/>
                </a:moveTo>
                <a:lnTo>
                  <a:pt x="289708" y="96569"/>
                </a:lnTo>
                <a:lnTo>
                  <a:pt x="289708" y="32190"/>
                </a:lnTo>
                <a:lnTo>
                  <a:pt x="397007" y="32190"/>
                </a:lnTo>
                <a:lnTo>
                  <a:pt x="397007" y="96569"/>
                </a:lnTo>
                <a:close/>
                <a:moveTo>
                  <a:pt x="397007" y="182409"/>
                </a:moveTo>
                <a:lnTo>
                  <a:pt x="289708" y="182409"/>
                </a:lnTo>
                <a:lnTo>
                  <a:pt x="289708" y="118029"/>
                </a:lnTo>
                <a:lnTo>
                  <a:pt x="397007" y="118029"/>
                </a:lnTo>
                <a:lnTo>
                  <a:pt x="397007" y="182409"/>
                </a:lnTo>
                <a:close/>
                <a:moveTo>
                  <a:pt x="397007" y="268248"/>
                </a:moveTo>
                <a:lnTo>
                  <a:pt x="289708" y="268248"/>
                </a:lnTo>
                <a:lnTo>
                  <a:pt x="289708" y="203868"/>
                </a:lnTo>
                <a:lnTo>
                  <a:pt x="397007" y="203868"/>
                </a:lnTo>
                <a:lnTo>
                  <a:pt x="397007" y="268248"/>
                </a:lnTo>
                <a:close/>
                <a:moveTo>
                  <a:pt x="160949" y="268248"/>
                </a:moveTo>
                <a:lnTo>
                  <a:pt x="160949" y="203868"/>
                </a:lnTo>
                <a:lnTo>
                  <a:pt x="268248" y="203868"/>
                </a:lnTo>
                <a:lnTo>
                  <a:pt x="268248" y="268248"/>
                </a:lnTo>
                <a:lnTo>
                  <a:pt x="160949" y="268248"/>
                </a:lnTo>
                <a:close/>
                <a:moveTo>
                  <a:pt x="32190" y="268248"/>
                </a:moveTo>
                <a:lnTo>
                  <a:pt x="32190" y="203868"/>
                </a:lnTo>
                <a:lnTo>
                  <a:pt x="139489" y="203868"/>
                </a:lnTo>
                <a:lnTo>
                  <a:pt x="139489" y="268248"/>
                </a:lnTo>
                <a:lnTo>
                  <a:pt x="32190" y="268248"/>
                </a:lnTo>
                <a:close/>
                <a:moveTo>
                  <a:pt x="32190" y="118029"/>
                </a:moveTo>
                <a:lnTo>
                  <a:pt x="139489" y="118029"/>
                </a:lnTo>
                <a:lnTo>
                  <a:pt x="139489" y="182409"/>
                </a:lnTo>
                <a:lnTo>
                  <a:pt x="32190" y="182409"/>
                </a:lnTo>
                <a:lnTo>
                  <a:pt x="32190" y="118029"/>
                </a:lnTo>
                <a:close/>
                <a:moveTo>
                  <a:pt x="32190" y="32190"/>
                </a:moveTo>
                <a:lnTo>
                  <a:pt x="139489" y="32190"/>
                </a:lnTo>
                <a:lnTo>
                  <a:pt x="139489" y="96569"/>
                </a:lnTo>
                <a:lnTo>
                  <a:pt x="32190" y="96569"/>
                </a:lnTo>
                <a:lnTo>
                  <a:pt x="32190" y="32190"/>
                </a:lnTo>
                <a:close/>
                <a:moveTo>
                  <a:pt x="268248" y="118029"/>
                </a:moveTo>
                <a:lnTo>
                  <a:pt x="268248" y="182409"/>
                </a:lnTo>
                <a:lnTo>
                  <a:pt x="160949" y="182409"/>
                </a:lnTo>
                <a:lnTo>
                  <a:pt x="160949" y="118029"/>
                </a:lnTo>
                <a:lnTo>
                  <a:pt x="268248" y="118029"/>
                </a:lnTo>
                <a:close/>
                <a:moveTo>
                  <a:pt x="268248" y="32190"/>
                </a:moveTo>
                <a:lnTo>
                  <a:pt x="268248" y="96569"/>
                </a:lnTo>
                <a:lnTo>
                  <a:pt x="160949" y="96569"/>
                </a:lnTo>
                <a:lnTo>
                  <a:pt x="160949" y="32190"/>
                </a:lnTo>
                <a:lnTo>
                  <a:pt x="268248" y="32190"/>
                </a:lnTo>
                <a:close/>
                <a:moveTo>
                  <a:pt x="0" y="0"/>
                </a:moveTo>
                <a:lnTo>
                  <a:pt x="0" y="300438"/>
                </a:lnTo>
                <a:lnTo>
                  <a:pt x="429197" y="300438"/>
                </a:lnTo>
                <a:lnTo>
                  <a:pt x="429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5358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9" name="Graphic 22" descr="Database">
            <a:extLst>
              <a:ext uri="{FF2B5EF4-FFF2-40B4-BE49-F238E27FC236}">
                <a16:creationId xmlns:a16="http://schemas.microsoft.com/office/drawing/2014/main" id="{1F5ECAF2-7E7B-4315-84E9-273C47C9DF6B}"/>
              </a:ext>
            </a:extLst>
          </p:cNvPr>
          <p:cNvGrpSpPr/>
          <p:nvPr/>
        </p:nvGrpSpPr>
        <p:grpSpPr>
          <a:xfrm>
            <a:off x="2573233" y="5061052"/>
            <a:ext cx="245782" cy="333562"/>
            <a:chOff x="2559201" y="6077127"/>
            <a:chExt cx="245782" cy="333562"/>
          </a:xfrm>
          <a:solidFill>
            <a:srgbClr val="0078D7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4660EC-1927-43E1-8C56-521356504D1F}"/>
                </a:ext>
              </a:extLst>
            </p:cNvPr>
            <p:cNvSpPr/>
            <p:nvPr/>
          </p:nvSpPr>
          <p:spPr>
            <a:xfrm>
              <a:off x="2559201" y="6077127"/>
              <a:ext cx="245782" cy="70223"/>
            </a:xfrm>
            <a:custGeom>
              <a:avLst/>
              <a:gdLst>
                <a:gd name="connsiteX0" fmla="*/ 245783 w 245782"/>
                <a:gd name="connsiteY0" fmla="*/ 35112 h 70223"/>
                <a:gd name="connsiteX1" fmla="*/ 122891 w 245782"/>
                <a:gd name="connsiteY1" fmla="*/ 70224 h 70223"/>
                <a:gd name="connsiteX2" fmla="*/ 0 w 245782"/>
                <a:gd name="connsiteY2" fmla="*/ 35112 h 70223"/>
                <a:gd name="connsiteX3" fmla="*/ 122891 w 245782"/>
                <a:gd name="connsiteY3" fmla="*/ 0 h 70223"/>
                <a:gd name="connsiteX4" fmla="*/ 245783 w 245782"/>
                <a:gd name="connsiteY4" fmla="*/ 35112 h 7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782" h="70223">
                  <a:moveTo>
                    <a:pt x="245783" y="35112"/>
                  </a:moveTo>
                  <a:cubicBezTo>
                    <a:pt x="245783" y="54504"/>
                    <a:pt x="190762" y="70224"/>
                    <a:pt x="122891" y="70224"/>
                  </a:cubicBezTo>
                  <a:cubicBezTo>
                    <a:pt x="55020" y="70224"/>
                    <a:pt x="0" y="54504"/>
                    <a:pt x="0" y="35112"/>
                  </a:cubicBezTo>
                  <a:cubicBezTo>
                    <a:pt x="0" y="15720"/>
                    <a:pt x="55020" y="0"/>
                    <a:pt x="122891" y="0"/>
                  </a:cubicBezTo>
                  <a:cubicBezTo>
                    <a:pt x="190762" y="0"/>
                    <a:pt x="245783" y="15720"/>
                    <a:pt x="245783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66369F8-9F60-4836-B122-FC58F9BA3524}"/>
                </a:ext>
              </a:extLst>
            </p:cNvPr>
            <p:cNvSpPr/>
            <p:nvPr/>
          </p:nvSpPr>
          <p:spPr>
            <a:xfrm>
              <a:off x="2559201" y="612979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C454AB8-B21A-4299-B4C6-28F80B469BE8}"/>
                </a:ext>
              </a:extLst>
            </p:cNvPr>
            <p:cNvSpPr/>
            <p:nvPr/>
          </p:nvSpPr>
          <p:spPr>
            <a:xfrm>
              <a:off x="2559201" y="6217575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ECBA6F7-6BD2-4433-A80E-391949031A84}"/>
                </a:ext>
              </a:extLst>
            </p:cNvPr>
            <p:cNvSpPr/>
            <p:nvPr/>
          </p:nvSpPr>
          <p:spPr>
            <a:xfrm>
              <a:off x="2559201" y="6305354"/>
              <a:ext cx="245782" cy="105335"/>
            </a:xfrm>
            <a:custGeom>
              <a:avLst/>
              <a:gdLst>
                <a:gd name="connsiteX0" fmla="*/ 210671 w 245782"/>
                <a:gd name="connsiteY0" fmla="*/ 70224 h 105335"/>
                <a:gd name="connsiteX1" fmla="*/ 201893 w 245782"/>
                <a:gd name="connsiteY1" fmla="*/ 61446 h 105335"/>
                <a:gd name="connsiteX2" fmla="*/ 210671 w 245782"/>
                <a:gd name="connsiteY2" fmla="*/ 52668 h 105335"/>
                <a:gd name="connsiteX3" fmla="*/ 219449 w 245782"/>
                <a:gd name="connsiteY3" fmla="*/ 61446 h 105335"/>
                <a:gd name="connsiteX4" fmla="*/ 210671 w 245782"/>
                <a:gd name="connsiteY4" fmla="*/ 70224 h 105335"/>
                <a:gd name="connsiteX5" fmla="*/ 122891 w 245782"/>
                <a:gd name="connsiteY5" fmla="*/ 35112 h 105335"/>
                <a:gd name="connsiteX6" fmla="*/ 0 w 245782"/>
                <a:gd name="connsiteY6" fmla="*/ 0 h 105335"/>
                <a:gd name="connsiteX7" fmla="*/ 0 w 245782"/>
                <a:gd name="connsiteY7" fmla="*/ 70224 h 105335"/>
                <a:gd name="connsiteX8" fmla="*/ 122891 w 245782"/>
                <a:gd name="connsiteY8" fmla="*/ 105336 h 105335"/>
                <a:gd name="connsiteX9" fmla="*/ 245783 w 245782"/>
                <a:gd name="connsiteY9" fmla="*/ 70224 h 105335"/>
                <a:gd name="connsiteX10" fmla="*/ 245783 w 245782"/>
                <a:gd name="connsiteY10" fmla="*/ 0 h 105335"/>
                <a:gd name="connsiteX11" fmla="*/ 122891 w 245782"/>
                <a:gd name="connsiteY11" fmla="*/ 35112 h 10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782" h="105335">
                  <a:moveTo>
                    <a:pt x="210671" y="70224"/>
                  </a:moveTo>
                  <a:cubicBezTo>
                    <a:pt x="205404" y="70224"/>
                    <a:pt x="201893" y="66712"/>
                    <a:pt x="201893" y="61446"/>
                  </a:cubicBezTo>
                  <a:cubicBezTo>
                    <a:pt x="201893" y="56179"/>
                    <a:pt x="205404" y="52668"/>
                    <a:pt x="210671" y="52668"/>
                  </a:cubicBezTo>
                  <a:cubicBezTo>
                    <a:pt x="215938" y="52668"/>
                    <a:pt x="219449" y="56179"/>
                    <a:pt x="219449" y="61446"/>
                  </a:cubicBezTo>
                  <a:cubicBezTo>
                    <a:pt x="219449" y="66712"/>
                    <a:pt x="215938" y="70224"/>
                    <a:pt x="210671" y="70224"/>
                  </a:cubicBezTo>
                  <a:close/>
                  <a:moveTo>
                    <a:pt x="122891" y="35112"/>
                  </a:moveTo>
                  <a:cubicBezTo>
                    <a:pt x="55301" y="35112"/>
                    <a:pt x="0" y="19312"/>
                    <a:pt x="0" y="0"/>
                  </a:cubicBezTo>
                  <a:lnTo>
                    <a:pt x="0" y="70224"/>
                  </a:lnTo>
                  <a:cubicBezTo>
                    <a:pt x="0" y="89535"/>
                    <a:pt x="55301" y="105336"/>
                    <a:pt x="122891" y="105336"/>
                  </a:cubicBezTo>
                  <a:cubicBezTo>
                    <a:pt x="190482" y="105336"/>
                    <a:pt x="245783" y="89535"/>
                    <a:pt x="245783" y="70224"/>
                  </a:cubicBezTo>
                  <a:lnTo>
                    <a:pt x="245783" y="0"/>
                  </a:lnTo>
                  <a:cubicBezTo>
                    <a:pt x="245783" y="19312"/>
                    <a:pt x="190482" y="35112"/>
                    <a:pt x="122891" y="35112"/>
                  </a:cubicBezTo>
                  <a:close/>
                </a:path>
              </a:pathLst>
            </a:custGeom>
            <a:solidFill>
              <a:schemeClr val="tx2"/>
            </a:solidFill>
            <a:ln w="4366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421ED1FA-C179-4AEC-8F37-D356761F6117}"/>
              </a:ext>
            </a:extLst>
          </p:cNvPr>
          <p:cNvCxnSpPr>
            <a:stCxn id="78" idx="2"/>
            <a:endCxn id="268" idx="3"/>
          </p:cNvCxnSpPr>
          <p:nvPr/>
        </p:nvCxnSpPr>
        <p:spPr>
          <a:xfrm rot="5400000">
            <a:off x="8352628" y="2871949"/>
            <a:ext cx="1089295" cy="3450146"/>
          </a:xfrm>
          <a:prstGeom prst="bentConnector2">
            <a:avLst/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0FBB931-B3FD-4081-B83A-3B7267151169}"/>
              </a:ext>
            </a:extLst>
          </p:cNvPr>
          <p:cNvCxnSpPr>
            <a:stCxn id="268" idx="1"/>
            <a:endCxn id="9" idx="1"/>
          </p:cNvCxnSpPr>
          <p:nvPr/>
        </p:nvCxnSpPr>
        <p:spPr>
          <a:xfrm rot="10800000">
            <a:off x="1376905" y="2677580"/>
            <a:ext cx="10548" cy="2464091"/>
          </a:xfrm>
          <a:prstGeom prst="bentConnector3">
            <a:avLst>
              <a:gd name="adj1" fmla="val 2267235"/>
            </a:avLst>
          </a:prstGeom>
          <a:ln>
            <a:solidFill>
              <a:srgbClr val="0078D7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E1F77A3-C02B-44C6-9080-9E0161FFC764}"/>
              </a:ext>
            </a:extLst>
          </p:cNvPr>
          <p:cNvGrpSpPr/>
          <p:nvPr/>
        </p:nvGrpSpPr>
        <p:grpSpPr>
          <a:xfrm>
            <a:off x="1373422" y="5815340"/>
            <a:ext cx="7940450" cy="845373"/>
            <a:chOff x="3208859" y="4070542"/>
            <a:chExt cx="1458309" cy="2411828"/>
          </a:xfrm>
        </p:grpSpPr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DAC98A4E-DAC3-41B5-B91D-4081D690DD17}"/>
                </a:ext>
              </a:extLst>
            </p:cNvPr>
            <p:cNvSpPr/>
            <p:nvPr/>
          </p:nvSpPr>
          <p:spPr bwMode="auto">
            <a:xfrm>
              <a:off x="3208859" y="4070542"/>
              <a:ext cx="1456803" cy="2411828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15E5AD41-8F64-47CF-8088-DFDF23DB6F8E}"/>
                </a:ext>
              </a:extLst>
            </p:cNvPr>
            <p:cNvCxnSpPr>
              <a:cxnSpLocks/>
            </p:cNvCxnSpPr>
            <p:nvPr/>
          </p:nvCxnSpPr>
          <p:spPr>
            <a:xfrm>
              <a:off x="3208859" y="4541668"/>
              <a:ext cx="1458309" cy="0"/>
            </a:xfrm>
            <a:prstGeom prst="line">
              <a:avLst/>
            </a:prstGeom>
            <a:ln w="12700">
              <a:solidFill>
                <a:schemeClr val="tx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chip">
            <a:extLst>
              <a:ext uri="{FF2B5EF4-FFF2-40B4-BE49-F238E27FC236}">
                <a16:creationId xmlns:a16="http://schemas.microsoft.com/office/drawing/2014/main" id="{210C8B4D-A77C-4C8B-ACB6-9B812E6108A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7164" y="6176806"/>
            <a:ext cx="304982" cy="298083"/>
          </a:xfrm>
          <a:custGeom>
            <a:avLst/>
            <a:gdLst>
              <a:gd name="T0" fmla="*/ 267 w 334"/>
              <a:gd name="T1" fmla="*/ 298 h 341"/>
              <a:gd name="T2" fmla="*/ 60 w 334"/>
              <a:gd name="T3" fmla="*/ 298 h 341"/>
              <a:gd name="T4" fmla="*/ 36 w 334"/>
              <a:gd name="T5" fmla="*/ 273 h 341"/>
              <a:gd name="T6" fmla="*/ 36 w 334"/>
              <a:gd name="T7" fmla="*/ 61 h 341"/>
              <a:gd name="T8" fmla="*/ 60 w 334"/>
              <a:gd name="T9" fmla="*/ 36 h 341"/>
              <a:gd name="T10" fmla="*/ 267 w 334"/>
              <a:gd name="T11" fmla="*/ 36 h 341"/>
              <a:gd name="T12" fmla="*/ 291 w 334"/>
              <a:gd name="T13" fmla="*/ 61 h 341"/>
              <a:gd name="T14" fmla="*/ 291 w 334"/>
              <a:gd name="T15" fmla="*/ 273 h 341"/>
              <a:gd name="T16" fmla="*/ 267 w 334"/>
              <a:gd name="T17" fmla="*/ 298 h 341"/>
              <a:gd name="T18" fmla="*/ 78 w 334"/>
              <a:gd name="T19" fmla="*/ 36 h 341"/>
              <a:gd name="T20" fmla="*/ 78 w 334"/>
              <a:gd name="T21" fmla="*/ 0 h 341"/>
              <a:gd name="T22" fmla="*/ 121 w 334"/>
              <a:gd name="T23" fmla="*/ 36 h 341"/>
              <a:gd name="T24" fmla="*/ 121 w 334"/>
              <a:gd name="T25" fmla="*/ 0 h 341"/>
              <a:gd name="T26" fmla="*/ 163 w 334"/>
              <a:gd name="T27" fmla="*/ 0 h 341"/>
              <a:gd name="T28" fmla="*/ 163 w 334"/>
              <a:gd name="T29" fmla="*/ 36 h 341"/>
              <a:gd name="T30" fmla="*/ 206 w 334"/>
              <a:gd name="T31" fmla="*/ 0 h 341"/>
              <a:gd name="T32" fmla="*/ 206 w 334"/>
              <a:gd name="T33" fmla="*/ 36 h 341"/>
              <a:gd name="T34" fmla="*/ 256 w 334"/>
              <a:gd name="T35" fmla="*/ 0 h 341"/>
              <a:gd name="T36" fmla="*/ 256 w 334"/>
              <a:gd name="T37" fmla="*/ 36 h 341"/>
              <a:gd name="T38" fmla="*/ 334 w 334"/>
              <a:gd name="T39" fmla="*/ 78 h 341"/>
              <a:gd name="T40" fmla="*/ 291 w 334"/>
              <a:gd name="T41" fmla="*/ 78 h 341"/>
              <a:gd name="T42" fmla="*/ 334 w 334"/>
              <a:gd name="T43" fmla="*/ 121 h 341"/>
              <a:gd name="T44" fmla="*/ 291 w 334"/>
              <a:gd name="T45" fmla="*/ 121 h 341"/>
              <a:gd name="T46" fmla="*/ 334 w 334"/>
              <a:gd name="T47" fmla="*/ 163 h 341"/>
              <a:gd name="T48" fmla="*/ 291 w 334"/>
              <a:gd name="T49" fmla="*/ 163 h 341"/>
              <a:gd name="T50" fmla="*/ 334 w 334"/>
              <a:gd name="T51" fmla="*/ 213 h 341"/>
              <a:gd name="T52" fmla="*/ 291 w 334"/>
              <a:gd name="T53" fmla="*/ 213 h 341"/>
              <a:gd name="T54" fmla="*/ 334 w 334"/>
              <a:gd name="T55" fmla="*/ 256 h 341"/>
              <a:gd name="T56" fmla="*/ 291 w 334"/>
              <a:gd name="T57" fmla="*/ 256 h 341"/>
              <a:gd name="T58" fmla="*/ 36 w 334"/>
              <a:gd name="T59" fmla="*/ 78 h 341"/>
              <a:gd name="T60" fmla="*/ 0 w 334"/>
              <a:gd name="T61" fmla="*/ 78 h 341"/>
              <a:gd name="T62" fmla="*/ 36 w 334"/>
              <a:gd name="T63" fmla="*/ 121 h 341"/>
              <a:gd name="T64" fmla="*/ 0 w 334"/>
              <a:gd name="T65" fmla="*/ 121 h 341"/>
              <a:gd name="T66" fmla="*/ 36 w 334"/>
              <a:gd name="T67" fmla="*/ 163 h 341"/>
              <a:gd name="T68" fmla="*/ 0 w 334"/>
              <a:gd name="T69" fmla="*/ 163 h 341"/>
              <a:gd name="T70" fmla="*/ 36 w 334"/>
              <a:gd name="T71" fmla="*/ 213 h 341"/>
              <a:gd name="T72" fmla="*/ 0 w 334"/>
              <a:gd name="T73" fmla="*/ 213 h 341"/>
              <a:gd name="T74" fmla="*/ 36 w 334"/>
              <a:gd name="T75" fmla="*/ 256 h 341"/>
              <a:gd name="T76" fmla="*/ 0 w 334"/>
              <a:gd name="T77" fmla="*/ 256 h 341"/>
              <a:gd name="T78" fmla="*/ 78 w 334"/>
              <a:gd name="T79" fmla="*/ 298 h 341"/>
              <a:gd name="T80" fmla="*/ 78 w 334"/>
              <a:gd name="T81" fmla="*/ 341 h 341"/>
              <a:gd name="T82" fmla="*/ 121 w 334"/>
              <a:gd name="T83" fmla="*/ 298 h 341"/>
              <a:gd name="T84" fmla="*/ 121 w 334"/>
              <a:gd name="T85" fmla="*/ 341 h 341"/>
              <a:gd name="T86" fmla="*/ 163 w 334"/>
              <a:gd name="T87" fmla="*/ 341 h 341"/>
              <a:gd name="T88" fmla="*/ 163 w 334"/>
              <a:gd name="T89" fmla="*/ 298 h 341"/>
              <a:gd name="T90" fmla="*/ 206 w 334"/>
              <a:gd name="T91" fmla="*/ 298 h 341"/>
              <a:gd name="T92" fmla="*/ 206 w 334"/>
              <a:gd name="T93" fmla="*/ 341 h 341"/>
              <a:gd name="T94" fmla="*/ 256 w 334"/>
              <a:gd name="T95" fmla="*/ 298 h 341"/>
              <a:gd name="T96" fmla="*/ 256 w 334"/>
              <a:gd name="T97" fmla="*/ 341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4" h="341">
                <a:moveTo>
                  <a:pt x="267" y="298"/>
                </a:moveTo>
                <a:cubicBezTo>
                  <a:pt x="60" y="298"/>
                  <a:pt x="60" y="298"/>
                  <a:pt x="60" y="298"/>
                </a:cubicBezTo>
                <a:cubicBezTo>
                  <a:pt x="48" y="298"/>
                  <a:pt x="36" y="286"/>
                  <a:pt x="36" y="273"/>
                </a:cubicBezTo>
                <a:cubicBezTo>
                  <a:pt x="36" y="61"/>
                  <a:pt x="36" y="61"/>
                  <a:pt x="36" y="61"/>
                </a:cubicBezTo>
                <a:cubicBezTo>
                  <a:pt x="36" y="45"/>
                  <a:pt x="48" y="36"/>
                  <a:pt x="60" y="36"/>
                </a:cubicBezTo>
                <a:cubicBezTo>
                  <a:pt x="267" y="36"/>
                  <a:pt x="267" y="36"/>
                  <a:pt x="267" y="36"/>
                </a:cubicBezTo>
                <a:cubicBezTo>
                  <a:pt x="282" y="36"/>
                  <a:pt x="291" y="45"/>
                  <a:pt x="291" y="61"/>
                </a:cubicBezTo>
                <a:cubicBezTo>
                  <a:pt x="291" y="273"/>
                  <a:pt x="291" y="273"/>
                  <a:pt x="291" y="273"/>
                </a:cubicBezTo>
                <a:cubicBezTo>
                  <a:pt x="291" y="286"/>
                  <a:pt x="282" y="298"/>
                  <a:pt x="267" y="298"/>
                </a:cubicBezTo>
                <a:close/>
                <a:moveTo>
                  <a:pt x="78" y="36"/>
                </a:moveTo>
                <a:cubicBezTo>
                  <a:pt x="78" y="0"/>
                  <a:pt x="78" y="0"/>
                  <a:pt x="78" y="0"/>
                </a:cubicBezTo>
                <a:moveTo>
                  <a:pt x="121" y="36"/>
                </a:moveTo>
                <a:cubicBezTo>
                  <a:pt x="121" y="0"/>
                  <a:pt x="121" y="0"/>
                  <a:pt x="121" y="0"/>
                </a:cubicBezTo>
                <a:moveTo>
                  <a:pt x="163" y="0"/>
                </a:moveTo>
                <a:cubicBezTo>
                  <a:pt x="163" y="36"/>
                  <a:pt x="163" y="36"/>
                  <a:pt x="163" y="36"/>
                </a:cubicBezTo>
                <a:moveTo>
                  <a:pt x="206" y="0"/>
                </a:moveTo>
                <a:cubicBezTo>
                  <a:pt x="206" y="36"/>
                  <a:pt x="206" y="36"/>
                  <a:pt x="206" y="36"/>
                </a:cubicBezTo>
                <a:moveTo>
                  <a:pt x="256" y="0"/>
                </a:moveTo>
                <a:cubicBezTo>
                  <a:pt x="256" y="36"/>
                  <a:pt x="256" y="36"/>
                  <a:pt x="256" y="36"/>
                </a:cubicBezTo>
                <a:moveTo>
                  <a:pt x="334" y="78"/>
                </a:moveTo>
                <a:cubicBezTo>
                  <a:pt x="291" y="78"/>
                  <a:pt x="291" y="78"/>
                  <a:pt x="291" y="78"/>
                </a:cubicBezTo>
                <a:moveTo>
                  <a:pt x="334" y="121"/>
                </a:moveTo>
                <a:cubicBezTo>
                  <a:pt x="291" y="121"/>
                  <a:pt x="291" y="121"/>
                  <a:pt x="291" y="121"/>
                </a:cubicBezTo>
                <a:moveTo>
                  <a:pt x="334" y="163"/>
                </a:moveTo>
                <a:cubicBezTo>
                  <a:pt x="291" y="163"/>
                  <a:pt x="291" y="163"/>
                  <a:pt x="291" y="163"/>
                </a:cubicBezTo>
                <a:moveTo>
                  <a:pt x="334" y="213"/>
                </a:moveTo>
                <a:cubicBezTo>
                  <a:pt x="291" y="213"/>
                  <a:pt x="291" y="213"/>
                  <a:pt x="291" y="213"/>
                </a:cubicBezTo>
                <a:moveTo>
                  <a:pt x="334" y="256"/>
                </a:moveTo>
                <a:cubicBezTo>
                  <a:pt x="291" y="256"/>
                  <a:pt x="291" y="256"/>
                  <a:pt x="291" y="256"/>
                </a:cubicBezTo>
                <a:moveTo>
                  <a:pt x="36" y="78"/>
                </a:moveTo>
                <a:cubicBezTo>
                  <a:pt x="0" y="78"/>
                  <a:pt x="0" y="78"/>
                  <a:pt x="0" y="78"/>
                </a:cubicBezTo>
                <a:moveTo>
                  <a:pt x="36" y="121"/>
                </a:moveTo>
                <a:cubicBezTo>
                  <a:pt x="0" y="121"/>
                  <a:pt x="0" y="121"/>
                  <a:pt x="0" y="121"/>
                </a:cubicBezTo>
                <a:moveTo>
                  <a:pt x="36" y="163"/>
                </a:moveTo>
                <a:cubicBezTo>
                  <a:pt x="0" y="163"/>
                  <a:pt x="0" y="163"/>
                  <a:pt x="0" y="163"/>
                </a:cubicBezTo>
                <a:moveTo>
                  <a:pt x="36" y="213"/>
                </a:moveTo>
                <a:cubicBezTo>
                  <a:pt x="0" y="213"/>
                  <a:pt x="0" y="213"/>
                  <a:pt x="0" y="213"/>
                </a:cubicBezTo>
                <a:moveTo>
                  <a:pt x="36" y="256"/>
                </a:moveTo>
                <a:cubicBezTo>
                  <a:pt x="0" y="256"/>
                  <a:pt x="0" y="256"/>
                  <a:pt x="0" y="256"/>
                </a:cubicBezTo>
                <a:moveTo>
                  <a:pt x="78" y="298"/>
                </a:moveTo>
                <a:cubicBezTo>
                  <a:pt x="78" y="341"/>
                  <a:pt x="78" y="341"/>
                  <a:pt x="78" y="341"/>
                </a:cubicBezTo>
                <a:moveTo>
                  <a:pt x="121" y="298"/>
                </a:moveTo>
                <a:cubicBezTo>
                  <a:pt x="121" y="341"/>
                  <a:pt x="121" y="341"/>
                  <a:pt x="121" y="341"/>
                </a:cubicBezTo>
                <a:moveTo>
                  <a:pt x="163" y="341"/>
                </a:moveTo>
                <a:cubicBezTo>
                  <a:pt x="163" y="298"/>
                  <a:pt x="163" y="298"/>
                  <a:pt x="163" y="298"/>
                </a:cubicBezTo>
                <a:moveTo>
                  <a:pt x="206" y="298"/>
                </a:moveTo>
                <a:cubicBezTo>
                  <a:pt x="206" y="341"/>
                  <a:pt x="206" y="341"/>
                  <a:pt x="206" y="341"/>
                </a:cubicBezTo>
                <a:moveTo>
                  <a:pt x="256" y="298"/>
                </a:moveTo>
                <a:cubicBezTo>
                  <a:pt x="256" y="341"/>
                  <a:pt x="256" y="341"/>
                  <a:pt x="256" y="341"/>
                </a:cubicBezTo>
              </a:path>
            </a:pathLst>
          </a:custGeom>
          <a:noFill/>
          <a:ln w="12700" cap="sq">
            <a:solidFill>
              <a:schemeClr val="tx2"/>
            </a:solidFill>
            <a:prstDash val="solid"/>
            <a:miter lim="800000"/>
            <a:headEnd/>
            <a:tailEnd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3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95519D-19ED-4C38-AB58-722A6BF6A0F3}"/>
              </a:ext>
            </a:extLst>
          </p:cNvPr>
          <p:cNvSpPr txBox="1"/>
          <p:nvPr/>
        </p:nvSpPr>
        <p:spPr>
          <a:xfrm>
            <a:off x="1023299" y="5776265"/>
            <a:ext cx="2154884" cy="2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1200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 Semibold"/>
              </a:rPr>
              <a:t>Managed Compute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0C6F51-A4FE-4AFA-AC09-9CAB7A999B9B}"/>
              </a:ext>
            </a:extLst>
          </p:cNvPr>
          <p:cNvSpPr txBox="1"/>
          <p:nvPr/>
        </p:nvSpPr>
        <p:spPr>
          <a:xfrm>
            <a:off x="1761875" y="6255292"/>
            <a:ext cx="3182280" cy="32313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182854" rtlCol="0" anchor="b" anchorCtr="0">
            <a:spAutoFit/>
          </a:bodyPr>
          <a:lstStyle>
            <a:defPPr>
              <a:defRPr lang="en-US"/>
            </a:defPPr>
            <a:lvl1pPr marR="0" lvl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gradFill>
                  <a:gsLst>
                    <a:gs pos="8108">
                      <a:schemeClr val="bg1"/>
                    </a:gs>
                    <a:gs pos="23423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89569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chemeClr val="tx1"/>
                </a:solidFill>
                <a:effectLst/>
              </a:rPr>
              <a:t>Azure Machine Learning compute cluster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563662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A458CC-0786-48FB-A64B-B427CE24316B}"/>
              </a:ext>
            </a:extLst>
          </p:cNvPr>
          <p:cNvSpPr/>
          <p:nvPr/>
        </p:nvSpPr>
        <p:spPr bwMode="auto">
          <a:xfrm>
            <a:off x="5577476" y="2780150"/>
            <a:ext cx="1371644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1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2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3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Parameter 4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05D490-EE66-4928-8D25-10151ED50C5B}"/>
              </a:ext>
            </a:extLst>
          </p:cNvPr>
          <p:cNvSpPr/>
          <p:nvPr/>
        </p:nvSpPr>
        <p:spPr bwMode="auto">
          <a:xfrm>
            <a:off x="735582" y="282907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2802580"/>
            <a:ext cx="2084214" cy="341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Gradient Boosted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893312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41014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88712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7227837" y="29488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227837" y="32965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227837" y="3644271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227837" y="3991970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16019" y="4218340"/>
            <a:ext cx="564577" cy="23775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E726EF7-D1FA-4062-B4C5-9B6733D5C31E}"/>
              </a:ext>
            </a:extLst>
          </p:cNvPr>
          <p:cNvGrpSpPr/>
          <p:nvPr/>
        </p:nvGrpSpPr>
        <p:grpSpPr>
          <a:xfrm>
            <a:off x="2469759" y="2268043"/>
            <a:ext cx="7252482" cy="341632"/>
            <a:chOff x="735582" y="2268043"/>
            <a:chExt cx="7252482" cy="34163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24E18D1-6B94-4650-90E2-157E1950682B}"/>
                </a:ext>
              </a:extLst>
            </p:cNvPr>
            <p:cNvSpPr/>
            <p:nvPr/>
          </p:nvSpPr>
          <p:spPr bwMode="auto">
            <a:xfrm>
              <a:off x="3084709" y="2268043"/>
              <a:ext cx="2211940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Which algorithm?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3A8272B-7B63-4A7D-A68B-04789BD8FA46}"/>
                </a:ext>
              </a:extLst>
            </p:cNvPr>
            <p:cNvSpPr/>
            <p:nvPr/>
          </p:nvSpPr>
          <p:spPr bwMode="auto">
            <a:xfrm>
              <a:off x="5577476" y="2268043"/>
              <a:ext cx="2410588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parameters?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0198808-CC0B-495A-81F7-CAE7F8DC4458}"/>
                </a:ext>
              </a:extLst>
            </p:cNvPr>
            <p:cNvSpPr/>
            <p:nvPr/>
          </p:nvSpPr>
          <p:spPr bwMode="auto">
            <a:xfrm>
              <a:off x="735582" y="2268043"/>
              <a:ext cx="2068299" cy="3416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Which features?</a:t>
              </a: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0CF168F-2132-4758-BFE1-832832D1F6AC}"/>
              </a:ext>
            </a:extLst>
          </p:cNvPr>
          <p:cNvSpPr/>
          <p:nvPr/>
        </p:nvSpPr>
        <p:spPr bwMode="auto">
          <a:xfrm>
            <a:off x="735582" y="352896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5B7A3-F9AD-4257-871B-494A13D668C1}"/>
              </a:ext>
            </a:extLst>
          </p:cNvPr>
          <p:cNvSpPr/>
          <p:nvPr/>
        </p:nvSpPr>
        <p:spPr bwMode="auto">
          <a:xfrm>
            <a:off x="735582" y="387925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4AA2959-6F4C-429A-A8AB-CE521F9CDFE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7EC2C52-1819-4767-80A1-A75A6DFB7A8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6190086-0E14-456D-A3EA-699EEEB26E5F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0DCDE0FC-AFB8-4AF2-968D-59AABFF9ADE3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E16FAD-08D0-4E8C-A18F-711C4CEECCC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F158C30-719E-4C2C-825D-490990D26729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BE32757-C701-41B2-9C72-E2617C77806E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94D0AAB6-5B96-4A7F-B240-D048BDFF7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2900AE66-D293-4436-84A1-E503410EDAC9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70103E5-57E3-4E59-ACBC-F5BC090D6906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BD410592-BE65-46FC-BB57-A316F21EA63C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3C2D859-5A03-4D3C-BFBF-A8976DC67BE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Isosceles Triangle 84">
            <a:extLst>
              <a:ext uri="{FF2B5EF4-FFF2-40B4-BE49-F238E27FC236}">
                <a16:creationId xmlns:a16="http://schemas.microsoft.com/office/drawing/2014/main" id="{F6F4027C-0511-46B4-9511-0BB75D5B785C}"/>
              </a:ext>
            </a:extLst>
          </p:cNvPr>
          <p:cNvSpPr/>
          <p:nvPr/>
        </p:nvSpPr>
        <p:spPr bwMode="auto">
          <a:xfrm>
            <a:off x="7227837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341336-C3F9-434C-A41E-5FE044FF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51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-0.14232 4.44444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63" presetClass="path" presetSubtype="0" accel="24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9245 -4.07407E-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7.40741E-7 L 0.03958 -7.40741E-7 " pathEditMode="relative" rAng="0" ptsTypes="AA">
                                      <p:cBhvr>
                                        <p:cTn id="7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0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05286 2.59259E-6 " pathEditMode="relative" rAng="0" ptsTypes="AA">
                                      <p:cBhvr>
                                        <p:cTn id="7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3" y="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2643 -4.07407E-6 " pathEditMode="relative" rAng="0" ptsTypes="AA">
                                      <p:cBhvr>
                                        <p:cTn id="81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3" presetClass="path" presetSubtype="0" accel="24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916 -3.7037E-7 " pathEditMode="relative" rAng="0" ptsTypes="AA">
                                      <p:cBhvr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75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  <p:bldP spid="9" grpId="0"/>
      <p:bldP spid="11" grpId="0" animBg="1"/>
      <p:bldP spid="12" grpId="0" animBg="1"/>
      <p:bldP spid="13" grpId="0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3" grpId="0" animBg="1"/>
      <p:bldP spid="74" grpId="0"/>
      <p:bldP spid="75" grpId="0" animBg="1"/>
      <p:bldP spid="104" grpId="0" animBg="1"/>
      <p:bldP spid="105" grpId="0" animBg="1"/>
      <p:bldP spid="85" grpId="0" animBg="1"/>
      <p:bldP spid="8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24F1C5-AFA1-4EB9-B62D-87EF246C2E29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Criterion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Loss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Split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Min Samples Leaf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192048-1443-47D3-9B5E-3646ED6B16D2}"/>
              </a:ext>
            </a:extLst>
          </p:cNvPr>
          <p:cNvSpPr/>
          <p:nvPr/>
        </p:nvSpPr>
        <p:spPr bwMode="auto">
          <a:xfrm>
            <a:off x="5577476" y="2780150"/>
            <a:ext cx="1669661" cy="175067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Neighbors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Weights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Metric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P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Others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68F540-B516-4595-99BE-669BAE43E877}"/>
              </a:ext>
            </a:extLst>
          </p:cNvPr>
          <p:cNvSpPr/>
          <p:nvPr/>
        </p:nvSpPr>
        <p:spPr bwMode="auto">
          <a:xfrm>
            <a:off x="735582" y="2780150"/>
            <a:ext cx="1775864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Mileage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Condition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Car brand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Year of make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Regulations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13D47F-F817-488D-A5C9-E311626DB096}"/>
              </a:ext>
            </a:extLst>
          </p:cNvPr>
          <p:cNvSpPr/>
          <p:nvPr/>
        </p:nvSpPr>
        <p:spPr bwMode="auto">
          <a:xfrm>
            <a:off x="3084711" y="2780150"/>
            <a:ext cx="2281590" cy="210461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Gradient Boosted 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Nearest Neighbors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SVM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Bayesian Regression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LGBM </a:t>
            </a:r>
          </a:p>
          <a:p>
            <a:pPr marL="0" marR="0" lvl="0" indent="0" algn="l" defTabSz="932472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9EEEBE-474C-4A48-8C83-5F1694ABB77B}"/>
              </a:ext>
            </a:extLst>
          </p:cNvPr>
          <p:cNvSpPr/>
          <p:nvPr/>
        </p:nvSpPr>
        <p:spPr bwMode="auto">
          <a:xfrm>
            <a:off x="3084711" y="3156498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Nearest Neighbors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7F8B3D-BA5D-451F-A1DB-80D9356B9AD0}"/>
              </a:ext>
            </a:extLst>
          </p:cNvPr>
          <p:cNvGrpSpPr/>
          <p:nvPr/>
        </p:nvGrpSpPr>
        <p:grpSpPr>
          <a:xfrm>
            <a:off x="7295059" y="2917625"/>
            <a:ext cx="1450614" cy="147003"/>
            <a:chOff x="8120217" y="3558128"/>
            <a:chExt cx="1940664" cy="14700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6E66D7F-221D-4A0D-A9EC-9E8497E2AEAA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F721B48-8884-4907-8896-F0A5619E29E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70DBDBC-C4D7-4D6E-9975-A40CD248796E}"/>
                </a:ext>
              </a:extLst>
            </p:cNvPr>
            <p:cNvGrpSpPr/>
            <p:nvPr/>
          </p:nvGrpSpPr>
          <p:grpSpPr>
            <a:xfrm>
              <a:off x="8335846" y="3593256"/>
              <a:ext cx="1509402" cy="111875"/>
              <a:chOff x="8335846" y="3498555"/>
              <a:chExt cx="1509402" cy="20657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3F4E9F9-A7BB-417B-B7D8-44E513C1E35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4471F8A-A6FF-478F-B21C-16B27F79EA16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7BD7BAD-A456-4CDA-AAF2-5B28F66CF7AC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D93968D-4ED1-4D98-BC02-7CE789FA38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8555"/>
                <a:ext cx="0" cy="206573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F79CF59-778A-4310-9EAA-73FC5193DBEB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35C58FA-21CF-4D4E-8F85-D218ABD5DBD4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307C462-2E34-4B78-AF4D-6D93FF61EB7D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482B236-4337-4E82-BF42-5F3BF652CD04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3E6691-849A-42CE-B310-226C974D8545}"/>
              </a:ext>
            </a:extLst>
          </p:cNvPr>
          <p:cNvGrpSpPr/>
          <p:nvPr/>
        </p:nvGrpSpPr>
        <p:grpSpPr>
          <a:xfrm>
            <a:off x="7295059" y="3257223"/>
            <a:ext cx="1450614" cy="146999"/>
            <a:chOff x="8120217" y="3558128"/>
            <a:chExt cx="1940664" cy="146999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A2AADB1-5ACB-4B06-8960-DA5B2CBA9577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71EAF7-2482-48BE-B9D1-ED930A7D5255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B140EAB-319E-4A3D-BADD-1487F2A8610F}"/>
                </a:ext>
              </a:extLst>
            </p:cNvPr>
            <p:cNvGrpSpPr/>
            <p:nvPr/>
          </p:nvGrpSpPr>
          <p:grpSpPr>
            <a:xfrm>
              <a:off x="8335846" y="3592140"/>
              <a:ext cx="1509402" cy="112986"/>
              <a:chOff x="8335846" y="3496504"/>
              <a:chExt cx="1509402" cy="20862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00BEBDB-ED9F-4CF4-86F8-6932A394656B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385136C-A8BF-418A-AC51-79F632211548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D7CE1A0-DB70-4794-98EC-7F2367C9D904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E2E449-5E21-4074-AE06-FFA79787AF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6504"/>
                <a:ext cx="0" cy="208625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7693B8E-21A1-4B6A-B15E-5563F05446D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8085440-B678-4A53-91EA-F68A0F5D3ABF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ECADAF9-6666-4671-8DF5-6C4B0902B046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F39F7B7-30CE-40EC-BD52-084CB961FCF6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2862650-122D-478D-A643-4F78F1CFC9AD}"/>
              </a:ext>
            </a:extLst>
          </p:cNvPr>
          <p:cNvGrpSpPr/>
          <p:nvPr/>
        </p:nvGrpSpPr>
        <p:grpSpPr>
          <a:xfrm>
            <a:off x="7295059" y="3596817"/>
            <a:ext cx="1450614" cy="147000"/>
            <a:chOff x="8120217" y="3558128"/>
            <a:chExt cx="1940664" cy="14700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607C2D-C5DF-442D-8A48-59D656A91493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A20C60-AB0F-478B-8CA7-BFE6B3F9DBD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0211F3B-8C0B-4A97-9EA8-D67A0CB21FF3}"/>
                </a:ext>
              </a:extLst>
            </p:cNvPr>
            <p:cNvGrpSpPr/>
            <p:nvPr/>
          </p:nvGrpSpPr>
          <p:grpSpPr>
            <a:xfrm>
              <a:off x="8335846" y="3593752"/>
              <a:ext cx="1509402" cy="111376"/>
              <a:chOff x="8335846" y="3499477"/>
              <a:chExt cx="1509402" cy="20565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1B9279-5D72-436B-AA70-8DE4EE1BA9C3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EFC06FA-2399-48C8-B905-D7338CDD3CDC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4B3B114-19EA-47E8-BE1A-AABBCF4D4F21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17593F-BEB3-4069-B7AD-0436D92788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499477"/>
                <a:ext cx="0" cy="205652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A67F6FE-9B8F-4A1B-A058-5414093A731F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9F0A976-453B-463F-91D6-0C611B815CBC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565DDC2-7B47-4B83-A0FB-2DC7C7C8BC1B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D3691DC-B356-4D59-99E2-0970AE2C758A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4CEA875-FCA7-44FB-A4C6-37F4D145A96D}"/>
              </a:ext>
            </a:extLst>
          </p:cNvPr>
          <p:cNvGrpSpPr/>
          <p:nvPr/>
        </p:nvGrpSpPr>
        <p:grpSpPr>
          <a:xfrm>
            <a:off x="7295059" y="3936411"/>
            <a:ext cx="1450614" cy="147002"/>
            <a:chOff x="8120217" y="3558128"/>
            <a:chExt cx="1940664" cy="147002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967AD7B-F52F-4B1F-B557-CDADFF492C20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E85ECC0-806C-4FB5-AAC3-F83E14B7B514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E82DF8A-9DA7-42CE-A9D7-D153E0037A75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49411CB-20CD-4961-BCEF-F473BF9DE50E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03961EE-4D11-41B0-A80C-6F74F6E972D2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EB82067-4994-4ABF-9DFE-E6EDD20ACAD8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3EC73D7-0229-49D8-9310-B919F1C32B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6EB320E5-A7E5-43E0-B8AA-F97D163948B3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0048D1FB-D453-418E-825B-CD0FE7434ECD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29C819F-C82D-4546-96FF-9F6354F14FA0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38182D-82AE-4512-8139-D435A9D2FB23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B0DD8EC6-0046-4274-B5A9-B81B57C48785}"/>
              </a:ext>
            </a:extLst>
          </p:cNvPr>
          <p:cNvSpPr/>
          <p:nvPr/>
        </p:nvSpPr>
        <p:spPr bwMode="auto">
          <a:xfrm>
            <a:off x="8354730" y="297318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25060C6-9AA8-42B4-9FAE-2F09F4C71448}"/>
              </a:ext>
            </a:extLst>
          </p:cNvPr>
          <p:cNvSpPr/>
          <p:nvPr/>
        </p:nvSpPr>
        <p:spPr bwMode="auto">
          <a:xfrm>
            <a:off x="7712911" y="331278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Isosceles Triangle 67">
            <a:extLst>
              <a:ext uri="{FF2B5EF4-FFF2-40B4-BE49-F238E27FC236}">
                <a16:creationId xmlns:a16="http://schemas.microsoft.com/office/drawing/2014/main" id="{3DD55A1A-0126-4F4B-8DAB-7170E3312892}"/>
              </a:ext>
            </a:extLst>
          </p:cNvPr>
          <p:cNvSpPr/>
          <p:nvPr/>
        </p:nvSpPr>
        <p:spPr bwMode="auto">
          <a:xfrm>
            <a:off x="7863791" y="3652378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D4F56831-466C-490B-994D-C4E766A67456}"/>
              </a:ext>
            </a:extLst>
          </p:cNvPr>
          <p:cNvSpPr/>
          <p:nvPr/>
        </p:nvSpPr>
        <p:spPr bwMode="auto">
          <a:xfrm>
            <a:off x="7542627" y="3991973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073F30B-1B75-468A-9E11-233BEF8B686E}"/>
              </a:ext>
            </a:extLst>
          </p:cNvPr>
          <p:cNvSpPr/>
          <p:nvPr/>
        </p:nvSpPr>
        <p:spPr bwMode="auto">
          <a:xfrm>
            <a:off x="9571688" y="3743449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819BF1A-393F-4DC0-AAFF-F23D33A65562}"/>
              </a:ext>
            </a:extLst>
          </p:cNvPr>
          <p:cNvSpPr txBox="1"/>
          <p:nvPr/>
        </p:nvSpPr>
        <p:spPr>
          <a:xfrm>
            <a:off x="9605599" y="4225265"/>
            <a:ext cx="585417" cy="24468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Model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B495D5-2B30-4AA1-AA98-F45B619A2F83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CD9E5583-191B-46A7-89A0-4970E92444F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19FF23F-887C-46B1-9898-6C2E0700A7A2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8" y="3751867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66313DE-E1C9-40AE-938F-A49589B1BBD4}"/>
              </a:ext>
            </a:extLst>
          </p:cNvPr>
          <p:cNvSpPr/>
          <p:nvPr/>
        </p:nvSpPr>
        <p:spPr bwMode="auto">
          <a:xfrm>
            <a:off x="3084711" y="2805466"/>
            <a:ext cx="2084214" cy="33832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rPr>
              <a:t>Gradient Boosted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5076285-431D-44B4-824C-4F8DF6C6B7A4}"/>
              </a:ext>
            </a:extLst>
          </p:cNvPr>
          <p:cNvGrpSpPr/>
          <p:nvPr/>
        </p:nvGrpSpPr>
        <p:grpSpPr>
          <a:xfrm>
            <a:off x="736222" y="2831239"/>
            <a:ext cx="1859572" cy="1345646"/>
            <a:chOff x="887982" y="2981479"/>
            <a:chExt cx="1859572" cy="1345646"/>
          </a:xfrm>
          <a:solidFill>
            <a:schemeClr val="tx2"/>
          </a:solidFill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B19555-5C4A-423A-81BC-6D0081323C7C}"/>
                </a:ext>
              </a:extLst>
            </p:cNvPr>
            <p:cNvSpPr/>
            <p:nvPr/>
          </p:nvSpPr>
          <p:spPr bwMode="auto">
            <a:xfrm>
              <a:off x="887982" y="298147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Mileage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1FE8245-9253-4C95-833E-F8CE7A73D919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5C9A6E2-03E2-4179-B9E9-43BE2661A750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12BEC75-D81D-4186-8772-659189043A0B}"/>
              </a:ext>
            </a:extLst>
          </p:cNvPr>
          <p:cNvGrpSpPr/>
          <p:nvPr/>
        </p:nvGrpSpPr>
        <p:grpSpPr>
          <a:xfrm>
            <a:off x="736222" y="3181181"/>
            <a:ext cx="1859572" cy="995704"/>
            <a:chOff x="887982" y="3331421"/>
            <a:chExt cx="1859572" cy="995704"/>
          </a:xfrm>
          <a:solidFill>
            <a:schemeClr val="tx2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93B809B-6138-4491-82C4-842FA4297CF5}"/>
                </a:ext>
              </a:extLst>
            </p:cNvPr>
            <p:cNvSpPr/>
            <p:nvPr/>
          </p:nvSpPr>
          <p:spPr bwMode="auto">
            <a:xfrm>
              <a:off x="887982" y="3681363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Car brand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0017AA-64D2-4E65-84D5-C84A8DD03586}"/>
                </a:ext>
              </a:extLst>
            </p:cNvPr>
            <p:cNvSpPr/>
            <p:nvPr/>
          </p:nvSpPr>
          <p:spPr bwMode="auto">
            <a:xfrm>
              <a:off x="887982" y="4031659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Year of make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F5445C5-73C5-489C-9D10-B4969B450FE9}"/>
                </a:ext>
              </a:extLst>
            </p:cNvPr>
            <p:cNvSpPr/>
            <p:nvPr/>
          </p:nvSpPr>
          <p:spPr bwMode="auto">
            <a:xfrm>
              <a:off x="887982" y="3331421"/>
              <a:ext cx="1859572" cy="29546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Condition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CF85DC9-5BD9-4A30-A0F4-9AD7F813FBBF}"/>
              </a:ext>
            </a:extLst>
          </p:cNvPr>
          <p:cNvGrpSpPr/>
          <p:nvPr/>
        </p:nvGrpSpPr>
        <p:grpSpPr>
          <a:xfrm>
            <a:off x="7295059" y="4281370"/>
            <a:ext cx="1450614" cy="147002"/>
            <a:chOff x="8120217" y="3558128"/>
            <a:chExt cx="1940664" cy="147002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D831044-E06F-46BE-B791-C4588AA8B0FD}"/>
                </a:ext>
              </a:extLst>
            </p:cNvPr>
            <p:cNvCxnSpPr/>
            <p:nvPr/>
          </p:nvCxnSpPr>
          <p:spPr>
            <a:xfrm flipV="1">
              <a:off x="8120217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673CF05-855A-42F6-B8B4-6815B4183A86}"/>
                </a:ext>
              </a:extLst>
            </p:cNvPr>
            <p:cNvCxnSpPr/>
            <p:nvPr/>
          </p:nvCxnSpPr>
          <p:spPr>
            <a:xfrm flipV="1">
              <a:off x="10060881" y="3558128"/>
              <a:ext cx="0" cy="146999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0EB13C6-CB43-4DFB-ACBA-BA73ADB8BA5A}"/>
                </a:ext>
              </a:extLst>
            </p:cNvPr>
            <p:cNvGrpSpPr/>
            <p:nvPr/>
          </p:nvGrpSpPr>
          <p:grpSpPr>
            <a:xfrm>
              <a:off x="8335846" y="3595364"/>
              <a:ext cx="1509402" cy="109766"/>
              <a:chOff x="8335846" y="3502450"/>
              <a:chExt cx="1509402" cy="202679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6177D08-0A16-4664-BCEF-F8466BAA5189}"/>
                  </a:ext>
                </a:extLst>
              </p:cNvPr>
              <p:cNvCxnSpPr/>
              <p:nvPr/>
            </p:nvCxnSpPr>
            <p:spPr>
              <a:xfrm flipV="1">
                <a:off x="8335846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B8327A26-4063-4476-A929-43C18A757171}"/>
                  </a:ext>
                </a:extLst>
              </p:cNvPr>
              <p:cNvCxnSpPr/>
              <p:nvPr/>
            </p:nvCxnSpPr>
            <p:spPr>
              <a:xfrm flipV="1">
                <a:off x="8551475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1135E53D-F0C8-4E22-A844-588BEFBD2306}"/>
                  </a:ext>
                </a:extLst>
              </p:cNvPr>
              <p:cNvCxnSpPr/>
              <p:nvPr/>
            </p:nvCxnSpPr>
            <p:spPr>
              <a:xfrm flipV="1">
                <a:off x="8767104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687D8D64-1156-4C04-AC90-9AFA7DFFD5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82733" y="3502450"/>
                <a:ext cx="0" cy="20267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A1925A22-FA2D-4017-A757-00855BF459B8}"/>
                  </a:ext>
                </a:extLst>
              </p:cNvPr>
              <p:cNvCxnSpPr/>
              <p:nvPr/>
            </p:nvCxnSpPr>
            <p:spPr>
              <a:xfrm flipV="1">
                <a:off x="919836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FF5EC524-7BB5-43E7-8A12-AB79994538B1}"/>
                  </a:ext>
                </a:extLst>
              </p:cNvPr>
              <p:cNvCxnSpPr/>
              <p:nvPr/>
            </p:nvCxnSpPr>
            <p:spPr>
              <a:xfrm flipV="1">
                <a:off x="9413990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4FFD033-D313-436C-B4DD-4B40BA2517DF}"/>
                  </a:ext>
                </a:extLst>
              </p:cNvPr>
              <p:cNvCxnSpPr/>
              <p:nvPr/>
            </p:nvCxnSpPr>
            <p:spPr>
              <a:xfrm flipV="1">
                <a:off x="9629619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B6C3F520-E24D-45F8-8BA0-3C8FC04BB182}"/>
                  </a:ext>
                </a:extLst>
              </p:cNvPr>
              <p:cNvCxnSpPr/>
              <p:nvPr/>
            </p:nvCxnSpPr>
            <p:spPr>
              <a:xfrm flipV="1">
                <a:off x="9845248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445037D-370B-4B1F-84C2-A80D4B35AC29}"/>
              </a:ext>
            </a:extLst>
          </p:cNvPr>
          <p:cNvSpPr/>
          <p:nvPr/>
        </p:nvSpPr>
        <p:spPr bwMode="auto">
          <a:xfrm>
            <a:off x="8193551" y="4336929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91A7EB-1B8E-4EF2-A848-A5B126B1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58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44444E-6 L 0.14284 -0.20348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63" presetClass="path" presetSubtype="0" accel="24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6 L -0.05287 3.7037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33333E-6 L 0.07904 -3.33333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0138 -3.7037E-7 " pathEditMode="relative" rAng="0" ptsTypes="AA">
                                      <p:cBhvr>
                                        <p:cTn id="33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6667 2.59259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3" presetClass="path" presetSubtype="0" accel="24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709 -3.7037E-7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4" grpId="0"/>
      <p:bldP spid="12" grpId="0" animBg="1"/>
      <p:bldP spid="66" grpId="0" animBg="1"/>
      <p:bldP spid="67" grpId="0" animBg="1"/>
      <p:bldP spid="68" grpId="0" animBg="1"/>
      <p:bldP spid="69" grpId="0" animBg="1"/>
      <p:bldP spid="73" grpId="0" animBg="1"/>
      <p:bldP spid="74" grpId="0"/>
      <p:bldP spid="80" grpId="0" animBg="1"/>
      <p:bldP spid="83" grpId="0" animBg="1"/>
      <p:bldP spid="10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8AE1ED-2270-4A61-B841-2FB66EFCD65D}"/>
              </a:ext>
            </a:extLst>
          </p:cNvPr>
          <p:cNvGrpSpPr/>
          <p:nvPr/>
        </p:nvGrpSpPr>
        <p:grpSpPr>
          <a:xfrm>
            <a:off x="5884446" y="3044537"/>
            <a:ext cx="1450614" cy="1505382"/>
            <a:chOff x="5884446" y="3044537"/>
            <a:chExt cx="1450614" cy="150538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95BB77-5A05-41A6-9266-9ADBB2F88266}"/>
                </a:ext>
              </a:extLst>
            </p:cNvPr>
            <p:cNvGrpSpPr/>
            <p:nvPr/>
          </p:nvGrpSpPr>
          <p:grpSpPr>
            <a:xfrm>
              <a:off x="5884446" y="3044537"/>
              <a:ext cx="1450614" cy="147003"/>
              <a:chOff x="8120217" y="3558128"/>
              <a:chExt cx="1940664" cy="147003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C03983-943E-4E59-8383-78832CD2E20F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CFA1416-A1B0-46EB-AA53-BA421B3A6A62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FEEBB4-CF81-4A62-A145-6BB88C917CEF}"/>
                  </a:ext>
                </a:extLst>
              </p:cNvPr>
              <p:cNvGrpSpPr/>
              <p:nvPr/>
            </p:nvGrpSpPr>
            <p:grpSpPr>
              <a:xfrm>
                <a:off x="8335846" y="3593256"/>
                <a:ext cx="1509402" cy="111875"/>
                <a:chOff x="8335846" y="3498555"/>
                <a:chExt cx="1509402" cy="206573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ABE1743D-D1F2-43E7-B341-1A20A333C275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2C39D94C-F515-4933-9AF5-4B2CFA4290EE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EC3DB11-A16E-4FA3-81C1-F37D64614F79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2901AC9C-3A65-48E6-8B46-C286C1AB0A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8555"/>
                  <a:ext cx="0" cy="206573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4013FE-06AA-432A-B791-C38C54872705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040B3E34-315A-43D8-AA4B-023448EFED54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BC5764D-496A-4C25-8E2B-2168EE748EB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73933A55-06DD-421E-8217-539D482A68B2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BC36DC7-6421-41AA-90FB-4B930E7F7699}"/>
                </a:ext>
              </a:extLst>
            </p:cNvPr>
            <p:cNvGrpSpPr/>
            <p:nvPr/>
          </p:nvGrpSpPr>
          <p:grpSpPr>
            <a:xfrm>
              <a:off x="5884446" y="3384135"/>
              <a:ext cx="1450614" cy="146999"/>
              <a:chOff x="8120217" y="3558128"/>
              <a:chExt cx="1940664" cy="146999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F018632-D3DD-4FB4-B439-BA2DE4ECF3EB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DA117C8-247D-4054-83E9-865713E71A63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2349FF8E-577E-498D-AB2F-B28E2E1BD54A}"/>
                  </a:ext>
                </a:extLst>
              </p:cNvPr>
              <p:cNvGrpSpPr/>
              <p:nvPr/>
            </p:nvGrpSpPr>
            <p:grpSpPr>
              <a:xfrm>
                <a:off x="8335846" y="3592140"/>
                <a:ext cx="1509402" cy="112986"/>
                <a:chOff x="8335846" y="3496504"/>
                <a:chExt cx="1509402" cy="208625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2EC5FF38-6339-4622-9F80-B1FD5D7DAF8A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7F03DFD5-DB55-4A40-9412-5171EF8D1835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34710521-9101-48D4-90EE-618C4FDE2EF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3CBB89D8-D9DB-4D62-8272-8D713528E3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6504"/>
                  <a:ext cx="0" cy="208625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FB6CD139-D39D-4878-9E28-BE0C2BD8C6E2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4A0DD67-A763-48FD-A81D-8F04147AB311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2CEBA28-FAC1-4C37-B381-EAB4830EBCE2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1FEE2D7-34CB-46DC-B3D8-70A182BA7CB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69E9AA7-0CA8-482A-999E-DCB9FD2B890B}"/>
                </a:ext>
              </a:extLst>
            </p:cNvPr>
            <p:cNvGrpSpPr/>
            <p:nvPr/>
          </p:nvGrpSpPr>
          <p:grpSpPr>
            <a:xfrm>
              <a:off x="5884446" y="3723729"/>
              <a:ext cx="1450614" cy="147000"/>
              <a:chOff x="8120217" y="3558128"/>
              <a:chExt cx="1940664" cy="147000"/>
            </a:xfrm>
          </p:grpSpPr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1AFD085-E71F-4890-99A1-521333659CB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8EB1AE87-2B7B-44E9-BF9F-8CCF029CD1DD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C0965D2-43FB-4D0F-81E7-FA62C2F0C0D3}"/>
                  </a:ext>
                </a:extLst>
              </p:cNvPr>
              <p:cNvGrpSpPr/>
              <p:nvPr/>
            </p:nvGrpSpPr>
            <p:grpSpPr>
              <a:xfrm>
                <a:off x="8335846" y="3593752"/>
                <a:ext cx="1509402" cy="111376"/>
                <a:chOff x="8335846" y="3499477"/>
                <a:chExt cx="1509402" cy="205652"/>
              </a:xfrm>
            </p:grpSpPr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EC94363D-8C74-40A0-BFCB-17F1AD4F0698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A890D25-18AF-44F6-9B6F-D4F4487FF2C3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138C371-61A1-42C9-B4A2-79F976A960C6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74EF16B2-A7B8-470E-9C44-CDF47811A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499477"/>
                  <a:ext cx="0" cy="205652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A23ABB0-200B-48EE-A948-E4F8F37FB747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6385DD5-FF34-4167-BBD4-00747FF75FC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87FC391A-47BA-4E02-8135-A6E71A404ACC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6BD4B48A-796E-4BBD-B449-EA0E46FBC60F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8B8793F-DC9E-4FC7-AD81-64D579C99EDC}"/>
                </a:ext>
              </a:extLst>
            </p:cNvPr>
            <p:cNvGrpSpPr/>
            <p:nvPr/>
          </p:nvGrpSpPr>
          <p:grpSpPr>
            <a:xfrm>
              <a:off x="5884446" y="4063323"/>
              <a:ext cx="1450614" cy="147002"/>
              <a:chOff x="8120217" y="3558128"/>
              <a:chExt cx="1940664" cy="147002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1D9C4E-1A37-4B3D-B6C5-63A81C2A777A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89FCC8D-A8D9-4D95-AA3D-2EFCC67F6C29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A9BFA321-5756-42FA-874C-3A83531A87B3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65AD5B74-1B00-45C4-B604-AAA31870CB40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3C850950-BA30-47D6-9490-154EC1104819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292F841C-1B25-438E-9FF8-005F5F97D414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C7ACCF32-A9CE-483B-95B1-4F68EBFC98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D4FB3800-9155-4E5F-AF1E-F31284551263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602CA657-BE4B-4048-9C8A-8BB682F42557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9F36F5E-8B54-4B75-BCF9-C1D53DF4BE74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7D904617-8559-4E41-BC9D-3E4881C0D034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264AE4F-C5AC-4148-B274-D99ABD4D60D6}"/>
                </a:ext>
              </a:extLst>
            </p:cNvPr>
            <p:cNvGrpSpPr/>
            <p:nvPr/>
          </p:nvGrpSpPr>
          <p:grpSpPr>
            <a:xfrm>
              <a:off x="5884446" y="4402917"/>
              <a:ext cx="1450614" cy="147002"/>
              <a:chOff x="8120217" y="3558128"/>
              <a:chExt cx="1940664" cy="147002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EFF23A2-946C-4BAD-8E6B-7812762ACDD5}"/>
                  </a:ext>
                </a:extLst>
              </p:cNvPr>
              <p:cNvCxnSpPr/>
              <p:nvPr/>
            </p:nvCxnSpPr>
            <p:spPr>
              <a:xfrm flipV="1">
                <a:off x="8120217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F9B64E9A-3596-4F19-9B91-6E0E6F82DF0F}"/>
                  </a:ext>
                </a:extLst>
              </p:cNvPr>
              <p:cNvCxnSpPr/>
              <p:nvPr/>
            </p:nvCxnSpPr>
            <p:spPr>
              <a:xfrm flipV="1">
                <a:off x="10060881" y="3558128"/>
                <a:ext cx="0" cy="146999"/>
              </a:xfrm>
              <a:prstGeom prst="line">
                <a:avLst/>
              </a:prstGeom>
              <a:ln>
                <a:solidFill>
                  <a:schemeClr val="bg2">
                    <a:lumMod val="9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AEF420FF-3ED7-4F4B-848D-720ED8C39485}"/>
                  </a:ext>
                </a:extLst>
              </p:cNvPr>
              <p:cNvGrpSpPr/>
              <p:nvPr/>
            </p:nvGrpSpPr>
            <p:grpSpPr>
              <a:xfrm>
                <a:off x="8335846" y="3595364"/>
                <a:ext cx="1509402" cy="109766"/>
                <a:chOff x="8335846" y="3502450"/>
                <a:chExt cx="1509402" cy="202679"/>
              </a:xfrm>
            </p:grpSpPr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D6AF544E-ADDF-4260-8FBC-56810DB4448D}"/>
                    </a:ext>
                  </a:extLst>
                </p:cNvPr>
                <p:cNvCxnSpPr/>
                <p:nvPr/>
              </p:nvCxnSpPr>
              <p:spPr>
                <a:xfrm flipV="1">
                  <a:off x="8335846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C9177729-9337-4D34-946B-DFE4481F5E46}"/>
                    </a:ext>
                  </a:extLst>
                </p:cNvPr>
                <p:cNvCxnSpPr/>
                <p:nvPr/>
              </p:nvCxnSpPr>
              <p:spPr>
                <a:xfrm flipV="1">
                  <a:off x="8551475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8B5F39E7-EF92-481F-B897-34DA903E2595}"/>
                    </a:ext>
                  </a:extLst>
                </p:cNvPr>
                <p:cNvCxnSpPr/>
                <p:nvPr/>
              </p:nvCxnSpPr>
              <p:spPr>
                <a:xfrm flipV="1">
                  <a:off x="8767104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73BDB3AA-CDE0-4C62-B51C-DC1F3A0E5C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982733" y="3502450"/>
                  <a:ext cx="0" cy="20267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67783E9-C504-4723-9867-5BFA3F01AFD6}"/>
                    </a:ext>
                  </a:extLst>
                </p:cNvPr>
                <p:cNvCxnSpPr/>
                <p:nvPr/>
              </p:nvCxnSpPr>
              <p:spPr>
                <a:xfrm flipV="1">
                  <a:off x="9198361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8A591B9-6BAE-442B-9699-3B4856913C06}"/>
                    </a:ext>
                  </a:extLst>
                </p:cNvPr>
                <p:cNvCxnSpPr/>
                <p:nvPr/>
              </p:nvCxnSpPr>
              <p:spPr>
                <a:xfrm flipV="1">
                  <a:off x="9413990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A8AEBBB1-E1D2-423E-8C80-D660D7BF9FC7}"/>
                    </a:ext>
                  </a:extLst>
                </p:cNvPr>
                <p:cNvCxnSpPr/>
                <p:nvPr/>
              </p:nvCxnSpPr>
              <p:spPr>
                <a:xfrm flipV="1">
                  <a:off x="9629619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82DBB156-D4D6-4F2B-BB8D-63740E75D9C6}"/>
                    </a:ext>
                  </a:extLst>
                </p:cNvPr>
                <p:cNvCxnSpPr/>
                <p:nvPr/>
              </p:nvCxnSpPr>
              <p:spPr>
                <a:xfrm flipV="1">
                  <a:off x="9845248" y="3558128"/>
                  <a:ext cx="0" cy="146999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</a:schemeClr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876C16E-02E3-49C5-B773-9B262EC0EB00}"/>
              </a:ext>
            </a:extLst>
          </p:cNvPr>
          <p:cNvSpPr/>
          <p:nvPr/>
        </p:nvSpPr>
        <p:spPr bwMode="auto">
          <a:xfrm>
            <a:off x="3090134" y="2809506"/>
            <a:ext cx="2078783" cy="32014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6BECDC-1136-474D-AD57-07C750BD7A6D}"/>
              </a:ext>
            </a:extLst>
          </p:cNvPr>
          <p:cNvSpPr/>
          <p:nvPr/>
        </p:nvSpPr>
        <p:spPr bwMode="auto">
          <a:xfrm>
            <a:off x="3090134" y="3511941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81F9281-CBE0-4766-9CEB-2F25D7221217}"/>
              </a:ext>
            </a:extLst>
          </p:cNvPr>
          <p:cNvSpPr/>
          <p:nvPr/>
        </p:nvSpPr>
        <p:spPr bwMode="auto">
          <a:xfrm>
            <a:off x="3090134" y="3867747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46FD518-64A8-443E-85DA-D36BBF1E57EC}"/>
              </a:ext>
            </a:extLst>
          </p:cNvPr>
          <p:cNvSpPr/>
          <p:nvPr/>
        </p:nvSpPr>
        <p:spPr bwMode="auto">
          <a:xfrm>
            <a:off x="3090134" y="422355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6003EBD-BBD0-43A8-ACD9-097C9F3C2F52}"/>
              </a:ext>
            </a:extLst>
          </p:cNvPr>
          <p:cNvSpPr/>
          <p:nvPr/>
        </p:nvSpPr>
        <p:spPr bwMode="auto">
          <a:xfrm>
            <a:off x="3090134" y="3156135"/>
            <a:ext cx="2078783" cy="32932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85050E8-530B-48B8-8D30-6B4189AAC40C}"/>
              </a:ext>
            </a:extLst>
          </p:cNvPr>
          <p:cNvSpPr/>
          <p:nvPr/>
        </p:nvSpPr>
        <p:spPr bwMode="auto">
          <a:xfrm>
            <a:off x="3084709" y="2268043"/>
            <a:ext cx="2211940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Which algorithm?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FBE1EA-D672-4BA2-8AC5-8F9258F9AE8E}"/>
              </a:ext>
            </a:extLst>
          </p:cNvPr>
          <p:cNvSpPr/>
          <p:nvPr/>
        </p:nvSpPr>
        <p:spPr bwMode="auto">
          <a:xfrm>
            <a:off x="5577476" y="2268043"/>
            <a:ext cx="2410588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parameters?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EE7413-F083-4FA4-B233-0BE9A60054A1}"/>
              </a:ext>
            </a:extLst>
          </p:cNvPr>
          <p:cNvSpPr/>
          <p:nvPr/>
        </p:nvSpPr>
        <p:spPr bwMode="auto">
          <a:xfrm>
            <a:off x="735582" y="2268043"/>
            <a:ext cx="2068299" cy="3416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87DB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Which features?</a:t>
            </a:r>
          </a:p>
        </p:txBody>
      </p:sp>
      <p:sp>
        <p:nvSpPr>
          <p:cNvPr id="75" name="Diamond 3">
            <a:extLst>
              <a:ext uri="{FF2B5EF4-FFF2-40B4-BE49-F238E27FC236}">
                <a16:creationId xmlns:a16="http://schemas.microsoft.com/office/drawing/2014/main" id="{59BED6B8-E637-4542-88C4-C688B7867D90}"/>
              </a:ext>
            </a:extLst>
          </p:cNvPr>
          <p:cNvSpPr/>
          <p:nvPr/>
        </p:nvSpPr>
        <p:spPr bwMode="auto">
          <a:xfrm>
            <a:off x="8982518" y="2767649"/>
            <a:ext cx="323919" cy="2410590"/>
          </a:xfrm>
          <a:custGeom>
            <a:avLst/>
            <a:gdLst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0 w 594505"/>
              <a:gd name="connsiteY4" fmla="*/ 50945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4" fmla="*/ 91440 w 594505"/>
              <a:gd name="connsiteY4" fmla="*/ 600892 h 1018903"/>
              <a:gd name="connsiteX0" fmla="*/ 0 w 594505"/>
              <a:gd name="connsiteY0" fmla="*/ 509452 h 1018903"/>
              <a:gd name="connsiteX1" fmla="*/ 297253 w 594505"/>
              <a:gd name="connsiteY1" fmla="*/ 0 h 1018903"/>
              <a:gd name="connsiteX2" fmla="*/ 594505 w 594505"/>
              <a:gd name="connsiteY2" fmla="*/ 509452 h 1018903"/>
              <a:gd name="connsiteX3" fmla="*/ 297253 w 594505"/>
              <a:gd name="connsiteY3" fmla="*/ 1018903 h 1018903"/>
              <a:gd name="connsiteX0" fmla="*/ 0 w 297252"/>
              <a:gd name="connsiteY0" fmla="*/ 0 h 1018903"/>
              <a:gd name="connsiteX1" fmla="*/ 297252 w 297252"/>
              <a:gd name="connsiteY1" fmla="*/ 509452 h 1018903"/>
              <a:gd name="connsiteX2" fmla="*/ 0 w 297252"/>
              <a:gd name="connsiteY2" fmla="*/ 1018903 h 1018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7252" h="1018903">
                <a:moveTo>
                  <a:pt x="0" y="0"/>
                </a:moveTo>
                <a:lnTo>
                  <a:pt x="297252" y="509452"/>
                </a:lnTo>
                <a:lnTo>
                  <a:pt x="0" y="1018903"/>
                </a:lnTo>
              </a:path>
            </a:pathLst>
          </a:custGeom>
          <a:ln w="1270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1DA2B4-1C0E-4041-B2C8-AE1DBE888000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43B82D-D9A4-4766-8C2A-684A866EB0F0}"/>
              </a:ext>
            </a:extLst>
          </p:cNvPr>
          <p:cNvSpPr/>
          <p:nvPr/>
        </p:nvSpPr>
        <p:spPr bwMode="auto">
          <a:xfrm>
            <a:off x="11310201" y="235381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E12CE79-1D28-42FF-A8D2-F17C5397AD4B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0B2D7F-DABA-4CF5-986F-41239206EBA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138F34D-E681-4EC2-A776-620ACB5B2AD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45%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2BBE4FC-909C-4345-B6B7-CD98E0800549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50%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5DC31E9-1B38-490E-97B1-396F5BC8BD3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65%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AE8513-E5E7-4164-8B0A-DCBE47A3789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95%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6105E7D-98D4-444D-AAC0-1B90A43BA286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35%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5207BB3-4EC0-47BD-9F49-6F6AC0CE2C8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10%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5FBACE0-802F-4F71-94F2-248DEFE1A4C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75%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2EE1EEEC-9147-48AC-AA51-F7D7C757720A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20%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BD311-5C47-4D16-84A4-CDE3875B2E28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70%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FCC3BB9-011E-43E2-8A6D-CF0B434AEC47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30%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2E0AC568-B569-4102-91A1-BD4739EF7142}"/>
              </a:ext>
            </a:extLst>
          </p:cNvPr>
          <p:cNvSpPr/>
          <p:nvPr/>
        </p:nvSpPr>
        <p:spPr bwMode="auto">
          <a:xfrm>
            <a:off x="9571685" y="3749348"/>
            <a:ext cx="653238" cy="45899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15%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0C095D-36FC-4EBB-8DEE-D3469ACDD9BD}"/>
              </a:ext>
            </a:extLst>
          </p:cNvPr>
          <p:cNvGrpSpPr/>
          <p:nvPr/>
        </p:nvGrpSpPr>
        <p:grpSpPr>
          <a:xfrm>
            <a:off x="588264" y="5680406"/>
            <a:ext cx="8661068" cy="663526"/>
            <a:chOff x="837632" y="5844616"/>
            <a:chExt cx="9792001" cy="663526"/>
          </a:xfrm>
        </p:grpSpPr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6DBBF17-7678-4E03-A750-D716BF7D34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727283" y="954965"/>
              <a:ext cx="12700" cy="9792001"/>
            </a:xfrm>
            <a:prstGeom prst="bentConnector3">
              <a:avLst>
                <a:gd name="adj1" fmla="val 2170835"/>
              </a:avLst>
            </a:prstGeom>
            <a:ln w="12700">
              <a:solidFill>
                <a:schemeClr val="tx2"/>
              </a:solidFill>
              <a:prstDash val="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C9708C-5222-4249-BB52-52E83A8D83AC}"/>
                </a:ext>
              </a:extLst>
            </p:cNvPr>
            <p:cNvSpPr/>
            <p:nvPr/>
          </p:nvSpPr>
          <p:spPr bwMode="auto">
            <a:xfrm>
              <a:off x="5160653" y="6221910"/>
              <a:ext cx="1145960" cy="2862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1D87DB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Iterate</a:t>
              </a:r>
            </a:p>
          </p:txBody>
        </p:sp>
      </p:grp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FE4ADEB3-BA1A-4527-97B6-E7A5905F8282}"/>
              </a:ext>
            </a:extLst>
          </p:cNvPr>
          <p:cNvSpPr/>
          <p:nvPr/>
        </p:nvSpPr>
        <p:spPr bwMode="auto">
          <a:xfrm>
            <a:off x="6293870" y="411922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DC995B4C-717D-4215-9C84-59A63A08436E}"/>
              </a:ext>
            </a:extLst>
          </p:cNvPr>
          <p:cNvSpPr/>
          <p:nvPr/>
        </p:nvSpPr>
        <p:spPr bwMode="auto">
          <a:xfrm>
            <a:off x="6460577" y="377996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D97260E6-C543-4A04-8701-4A7AD6348720}"/>
              </a:ext>
            </a:extLst>
          </p:cNvPr>
          <p:cNvSpPr/>
          <p:nvPr/>
        </p:nvSpPr>
        <p:spPr bwMode="auto">
          <a:xfrm>
            <a:off x="6944117" y="3101457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084B5AF6-26A2-4842-A41A-6E0C87018759}"/>
              </a:ext>
            </a:extLst>
          </p:cNvPr>
          <p:cNvSpPr/>
          <p:nvPr/>
        </p:nvSpPr>
        <p:spPr bwMode="auto">
          <a:xfrm>
            <a:off x="7103941" y="3440712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ADB0596-0969-46D3-8F50-F5A45D799A8E}"/>
              </a:ext>
            </a:extLst>
          </p:cNvPr>
          <p:cNvSpPr/>
          <p:nvPr/>
        </p:nvSpPr>
        <p:spPr bwMode="auto">
          <a:xfrm>
            <a:off x="736222" y="4231007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A033DC2-8489-4D03-B39C-76377D071DF5}"/>
              </a:ext>
            </a:extLst>
          </p:cNvPr>
          <p:cNvSpPr/>
          <p:nvPr/>
        </p:nvSpPr>
        <p:spPr bwMode="auto">
          <a:xfrm>
            <a:off x="736222" y="3181181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65687A-7138-457A-AD69-9EA44E77B92B}"/>
              </a:ext>
            </a:extLst>
          </p:cNvPr>
          <p:cNvSpPr/>
          <p:nvPr/>
        </p:nvSpPr>
        <p:spPr bwMode="auto">
          <a:xfrm>
            <a:off x="736222" y="2831239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ECF9070-C95C-4AEE-9B8E-522305BBBDAB}"/>
              </a:ext>
            </a:extLst>
          </p:cNvPr>
          <p:cNvSpPr/>
          <p:nvPr/>
        </p:nvSpPr>
        <p:spPr bwMode="auto">
          <a:xfrm>
            <a:off x="736222" y="3531123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EFA5C18-DBD6-420E-8D38-357F8C70808D}"/>
              </a:ext>
            </a:extLst>
          </p:cNvPr>
          <p:cNvSpPr/>
          <p:nvPr/>
        </p:nvSpPr>
        <p:spPr bwMode="auto">
          <a:xfrm>
            <a:off x="736222" y="3881065"/>
            <a:ext cx="1859572" cy="29546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54864" rIns="9144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Segoe UI" pitchFamily="34" charset="0"/>
              <a:cs typeface="Segoe UI Semibold" panose="020B0702040204020203" pitchFamily="34" charset="0"/>
            </a:endParaRPr>
          </a:p>
        </p:txBody>
      </p:sp>
      <p:sp>
        <p:nvSpPr>
          <p:cNvPr id="120" name="Isosceles Triangle 119">
            <a:extLst>
              <a:ext uri="{FF2B5EF4-FFF2-40B4-BE49-F238E27FC236}">
                <a16:creationId xmlns:a16="http://schemas.microsoft.com/office/drawing/2014/main" id="{064EFD16-9865-43CE-AAC0-7320880D3E2A}"/>
              </a:ext>
            </a:extLst>
          </p:cNvPr>
          <p:cNvSpPr/>
          <p:nvPr/>
        </p:nvSpPr>
        <p:spPr bwMode="auto">
          <a:xfrm>
            <a:off x="6779933" y="4458475"/>
            <a:ext cx="137160" cy="91440"/>
          </a:xfrm>
          <a:prstGeom prst="triangl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3D3B36-B5CD-45F4-AEF6-70900FA8B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050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59259E-6 L 0.14284 -0.10347 " pathEditMode="relative" rAng="0" ptsTypes="AA">
                                      <p:cBhvr>
                                        <p:cTn id="6" dur="1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5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8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8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04167E-6 -2.59259E-6 L 0.14284 -2.59259E-6 " pathEditMode="relative" rAng="0" ptsTypes="AA">
                                      <p:cBhvr>
                                        <p:cTn id="18" dur="1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xit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8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8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5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-2.59259E-6 L 0.1431 0.10139 " pathEditMode="relative" rAng="0" ptsTypes="AA">
                                      <p:cBhvr>
                                        <p:cTn id="39" dur="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50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xit" presetSubtype="4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8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5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04167E-6 -2.59259E-6 L 0.14219 0.20301 " pathEditMode="relative" rAng="0" ptsTypes="AA">
                                      <p:cBhvr>
                                        <p:cTn id="54" dur="1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101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8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8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04167E-6 -2.59259E-6 L 0.07161 -0.2037 " pathEditMode="relative" rAng="0" ptsTypes="AA">
                                      <p:cBhvr>
                                        <p:cTn id="69" dur="1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10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8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8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59259E-6 L 0.07161 -0.10185 " pathEditMode="relative" rAng="0" ptsTypes="AA">
                                      <p:cBhvr>
                                        <p:cTn id="84" dur="1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-5093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8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4167E-6 -2.59259E-6 L 0.07135 -0.00023 " pathEditMode="relative" rAng="0" ptsTypes="AA">
                                      <p:cBhvr>
                                        <p:cTn id="99" dur="1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8" y="-23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xit" presetSubtype="1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4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2" presetClass="entr" presetSubtype="8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8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9" dur="8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4167E-6 -2.59259E-6 L 0.07174 0.10185 " pathEditMode="relative" rAng="0" ptsTypes="AA">
                                      <p:cBhvr>
                                        <p:cTn id="117" dur="1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5093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22" presetClass="exit" presetSubtype="4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9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xit" presetSubtype="4" fill="hold" grpId="3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xit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5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2" presetClass="entr" presetSubtype="8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8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0" dur="8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42" presetClass="path" presetSubtype="0" accel="50000" decel="5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4167E-6 -2.59259E-6 L 0.07161 0.20278 " pathEditMode="relative" rAng="0" ptsTypes="AA">
                                      <p:cBhvr>
                                        <p:cTn id="138" dur="1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1" y="10139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12" presetClass="entr" presetSubtype="4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8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2" dur="8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path" presetSubtype="0" accel="50000" decel="5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4167E-6 -2.59259E-6 L 0.00026 -0.20486 " pathEditMode="relative" rAng="0" ptsTypes="AA">
                                      <p:cBhvr>
                                        <p:cTn id="150" dur="1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255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1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8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3" dur="8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4167E-6 -2.59259E-6 L 1.04167E-6 -0.10208 " pathEditMode="relative" rAng="0" ptsTypes="AA">
                                      <p:cBhvr>
                                        <p:cTn id="171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116"/>
                                    </p:animMotion>
                                  </p:childTnLst>
                                </p:cTn>
                              </p:par>
                              <p:par>
                                <p:cTn id="172" presetID="22" presetClass="entr" presetSubtype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1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2" presetClass="entr" presetSubtype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8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8" dur="8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path" presetSubtype="0" accel="50000" decel="5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1.04167E-6 -2.59259E-6 L -0.00026 0.10047 " pathEditMode="relative" rAng="0" ptsTypes="AA">
                                      <p:cBhvr>
                                        <p:cTn id="186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023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22" presetClass="exit" presetSubtype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8" dur="1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1" dur="1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2" presetClass="exit" presetSubtype="1" fill="hold" grpId="2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4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2" presetClass="entr" presetSubtype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8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9" dur="8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grpId="5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42" presetClass="path" presetSubtype="0" accel="50000" decel="5000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2.59259E-6 L -0.00013 0.20139 " pathEditMode="relative" rAng="0" ptsTypes="AA">
                                      <p:cBhvr>
                                        <p:cTn id="20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0069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22" presetClass="entr" presetSubtype="4" fill="hold" grpId="3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1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8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4" dur="8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xit" presetSubtype="0" fill="hold" grpId="4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-0.05299 0.00046 L -0.02656 0.00046 L -0.07904 0.00046 L 0.01328 0.00046 " pathEditMode="relative" ptsTypes="AAAAA">
                                      <p:cBhvr>
                                        <p:cTn id="222" dur="15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3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047 L -0.06601 0.00047 L -0.0263 0.00047 L -0.10573 0.00047 L -0.03945 0.00047 L -0.06601 0.00047 " pathEditMode="relative" ptsTypes="AAAAAA">
                                      <p:cBhvr>
                                        <p:cTn id="224" dur="15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5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0046 L -0.02657 0.00046 L 0.0401 0.00046 L 0.01341 0.00046 L 0.05299 0.00046 L -0.01328 0.00046 " pathEditMode="relative" ptsTypes="AAAAAA">
                                      <p:cBhvr>
                                        <p:cTn id="226" dur="15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7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1355 0.00092 L -0.02578 0.00092 L 0.03985 0.00092 L 0.0668 0.00092 L 0.05313 0.00092 " pathEditMode="relative" ptsTypes="AAAAAA">
                                      <p:cBhvr>
                                        <p:cTn id="228" dur="15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9" presetID="0" presetClass="path" presetSubtype="0" accel="3226" decel="32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7 L 0.0263 0.00047 L -0.01289 0.00047 L 0.03997 0.00047 L -0.05274 0.00047 L -0.02682 0.00047 " pathEditMode="relative" ptsTypes="AAAAAA">
                                      <p:cBhvr>
                                        <p:cTn id="230" dur="15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550"/>
                            </p:stCondLst>
                            <p:childTnLst>
                              <p:par>
                                <p:cTn id="23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3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0E6FF"/>
                                      </p:to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3" presetClass="emph" presetSubtype="2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 animBg="1"/>
      <p:bldP spid="136" grpId="1" animBg="1"/>
      <p:bldP spid="136" grpId="2" animBg="1"/>
      <p:bldP spid="147" grpId="0" animBg="1"/>
      <p:bldP spid="147" grpId="1" animBg="1"/>
      <p:bldP spid="147" grpId="2" animBg="1"/>
      <p:bldP spid="147" grpId="3" animBg="1"/>
      <p:bldP spid="147" grpId="4" animBg="1"/>
      <p:bldP spid="147" grpId="5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49" grpId="5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80" grpId="0" animBg="1"/>
      <p:bldP spid="90" grpId="0" animBg="1"/>
      <p:bldP spid="90" grpId="1" animBg="1"/>
      <p:bldP spid="91" grpId="0" animBg="1"/>
      <p:bldP spid="91" grpId="1" animBg="1"/>
      <p:bldP spid="123" grpId="0" animBg="1"/>
      <p:bldP spid="123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39" grpId="2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5" grpId="0" animBg="1"/>
      <p:bldP spid="145" grpId="1" animBg="1"/>
      <p:bldP spid="146" grpId="0" animBg="1"/>
      <p:bldP spid="146" grpId="1" animBg="1"/>
      <p:bldP spid="98" grpId="0" animBg="1"/>
      <p:bldP spid="111" grpId="0" animBg="1"/>
      <p:bldP spid="124" grpId="0" animBg="1"/>
      <p:bldP spid="125" grpId="0" animBg="1"/>
      <p:bldP spid="164" grpId="0" animBg="1"/>
      <p:bldP spid="164" grpId="1" animBg="1"/>
      <p:bldP spid="164" grpId="2" animBg="1"/>
      <p:bldP spid="164" grpId="3" animBg="1"/>
      <p:bldP spid="164" grpId="4" animBg="1"/>
      <p:bldP spid="171" grpId="0" animBg="1"/>
      <p:bldP spid="171" grpId="1" animBg="1"/>
      <p:bldP spid="171" grpId="2" animBg="1"/>
      <p:bldP spid="173" grpId="0" animBg="1"/>
      <p:bldP spid="173" grpId="1" animBg="1"/>
      <p:bldP spid="173" grpId="2" animBg="1"/>
      <p:bldP spid="173" grpId="3" animBg="1"/>
      <p:bldP spid="173" grpId="4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5F0CC9-BFF0-4595-81E6-88B4A3F3F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Deep learning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919045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77D82E7A-EEB7-44FA-8AF1-0ECF673CD345}"/>
              </a:ext>
            </a:extLst>
          </p:cNvPr>
          <p:cNvSpPr/>
          <p:nvPr/>
        </p:nvSpPr>
        <p:spPr>
          <a:xfrm>
            <a:off x="5189608" y="3125769"/>
            <a:ext cx="3119889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97E67EBC-57DD-47F5-9200-E941EF1FE6A6}"/>
              </a:ext>
            </a:extLst>
          </p:cNvPr>
          <p:cNvSpPr/>
          <p:nvPr/>
        </p:nvSpPr>
        <p:spPr>
          <a:xfrm>
            <a:off x="8778662" y="3153838"/>
            <a:ext cx="3016440" cy="1595963"/>
          </a:xfrm>
          <a:prstGeom prst="roundRect">
            <a:avLst/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4" name="Rectangle: Rounded Corners 483">
            <a:extLst>
              <a:ext uri="{FF2B5EF4-FFF2-40B4-BE49-F238E27FC236}">
                <a16:creationId xmlns:a16="http://schemas.microsoft.com/office/drawing/2014/main" id="{126A3BD6-81D4-41E5-8216-B6C945F4F5E5}"/>
              </a:ext>
            </a:extLst>
          </p:cNvPr>
          <p:cNvSpPr/>
          <p:nvPr/>
        </p:nvSpPr>
        <p:spPr>
          <a:xfrm>
            <a:off x="4788727" y="2172532"/>
            <a:ext cx="7284510" cy="3335724"/>
          </a:xfrm>
          <a:prstGeom prst="roundRect">
            <a:avLst/>
          </a:prstGeom>
          <a:noFill/>
          <a:ln w="19050">
            <a:solidFill>
              <a:schemeClr val="bg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Distributed training mode: Data parallelism</a:t>
            </a:r>
          </a:p>
        </p:txBody>
      </p:sp>
      <p:sp>
        <p:nvSpPr>
          <p:cNvPr id="129" name="Rectangle 2">
            <a:extLst>
              <a:ext uri="{FF2B5EF4-FFF2-40B4-BE49-F238E27FC236}">
                <a16:creationId xmlns:a16="http://schemas.microsoft.com/office/drawing/2014/main" id="{ECDF2C60-6BD7-4A2F-A4D5-5F1F361BE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510" y="4364311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1</a:t>
            </a:r>
          </a:p>
        </p:txBody>
      </p:sp>
      <p:sp>
        <p:nvSpPr>
          <p:cNvPr id="130" name="Rectangle 2">
            <a:extLst>
              <a:ext uri="{FF2B5EF4-FFF2-40B4-BE49-F238E27FC236}">
                <a16:creationId xmlns:a16="http://schemas.microsoft.com/office/drawing/2014/main" id="{1C4A2676-965C-4008-BCAD-35A31572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784" y="4332767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132" name="Rectangle 2">
            <a:extLst>
              <a:ext uri="{FF2B5EF4-FFF2-40B4-BE49-F238E27FC236}">
                <a16:creationId xmlns:a16="http://schemas.microsoft.com/office/drawing/2014/main" id="{01A50B5C-EF60-4E4C-9D1E-EC08DF21C7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8826" y="3007674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1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254" name="Rectangle 2">
            <a:extLst>
              <a:ext uri="{FF2B5EF4-FFF2-40B4-BE49-F238E27FC236}">
                <a16:creationId xmlns:a16="http://schemas.microsoft.com/office/drawing/2014/main" id="{0BB4BBC0-03F0-4697-847D-E025DE244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77149" y="440836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400" kern="0">
                <a:solidFill>
                  <a:srgbClr val="080808"/>
                </a:solidFill>
              </a:rPr>
              <a:t>Subset 2</a:t>
            </a:r>
          </a:p>
        </p:txBody>
      </p:sp>
      <p:sp>
        <p:nvSpPr>
          <p:cNvPr id="255" name="Rectangle 2">
            <a:extLst>
              <a:ext uri="{FF2B5EF4-FFF2-40B4-BE49-F238E27FC236}">
                <a16:creationId xmlns:a16="http://schemas.microsoft.com/office/drawing/2014/main" id="{EE2A2BB6-A98F-4054-A9FC-DFCF78A50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5298" y="4360836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GB" altLang="en-US" sz="1400" kern="0">
                <a:solidFill>
                  <a:srgbClr val="080808"/>
                </a:solidFill>
              </a:rPr>
              <a:t>CNN model</a:t>
            </a:r>
            <a:endParaRPr lang="en-US" altLang="en-US" sz="1400" kern="0">
              <a:solidFill>
                <a:srgbClr val="080808"/>
              </a:solidFill>
            </a:endParaRPr>
          </a:p>
        </p:txBody>
      </p:sp>
      <p:sp>
        <p:nvSpPr>
          <p:cNvPr id="261" name="Rectangle 2">
            <a:extLst>
              <a:ext uri="{FF2B5EF4-FFF2-40B4-BE49-F238E27FC236}">
                <a16:creationId xmlns:a16="http://schemas.microsoft.com/office/drawing/2014/main" id="{8FDD996B-42E4-430E-94B5-5209A861B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3044" y="3308850"/>
            <a:ext cx="1279177" cy="2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Job manager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D611C7A-CA52-4C76-92B8-14D2305F4A43}"/>
              </a:ext>
            </a:extLst>
          </p:cNvPr>
          <p:cNvCxnSpPr>
            <a:cxnSpLocks/>
          </p:cNvCxnSpPr>
          <p:nvPr/>
        </p:nvCxnSpPr>
        <p:spPr bwMode="auto">
          <a:xfrm>
            <a:off x="6942031" y="5297248"/>
            <a:ext cx="3612694" cy="3313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769A5073-63FD-431A-90B4-54604524D06E}"/>
              </a:ext>
            </a:extLst>
          </p:cNvPr>
          <p:cNvCxnSpPr>
            <a:cxnSpLocks/>
          </p:cNvCxnSpPr>
          <p:nvPr/>
        </p:nvCxnSpPr>
        <p:spPr bwMode="auto">
          <a:xfrm>
            <a:off x="6882880" y="4719185"/>
            <a:ext cx="4111" cy="572764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451D04AE-CE9A-4F28-A2BC-B1A1BFFBF560}"/>
              </a:ext>
            </a:extLst>
          </p:cNvPr>
          <p:cNvCxnSpPr>
            <a:cxnSpLocks/>
          </p:cNvCxnSpPr>
          <p:nvPr/>
        </p:nvCxnSpPr>
        <p:spPr bwMode="auto">
          <a:xfrm>
            <a:off x="10544735" y="4744710"/>
            <a:ext cx="0" cy="567776"/>
          </a:xfrm>
          <a:prstGeom prst="line">
            <a:avLst/>
          </a:prstGeom>
          <a:solidFill>
            <a:srgbClr val="BBE0E3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1B1BEFFD-AF60-49E2-85C6-09CA183AFA3E}"/>
              </a:ext>
            </a:extLst>
          </p:cNvPr>
          <p:cNvSpPr/>
          <p:nvPr/>
        </p:nvSpPr>
        <p:spPr bwMode="auto">
          <a:xfrm>
            <a:off x="6830729" y="524159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F48F7AB1-A10B-43E0-BAB1-B6D2F38C4376}"/>
              </a:ext>
            </a:extLst>
          </p:cNvPr>
          <p:cNvSpPr/>
          <p:nvPr/>
        </p:nvSpPr>
        <p:spPr bwMode="auto">
          <a:xfrm>
            <a:off x="10491785" y="5233647"/>
            <a:ext cx="111302" cy="111302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45713" tIns="22857" rIns="45713" bIns="22857" numCol="1" rtlCol="0" anchor="t" anchorCtr="0" compatLnSpc="1">
            <a:prstTxWarp prst="textNoShape">
              <a:avLst/>
            </a:prstTxWarp>
          </a:bodyPr>
          <a:lstStyle/>
          <a:p>
            <a:pPr algn="ctr" defTabSz="457157" fontAlgn="base">
              <a:spcBef>
                <a:spcPct val="0"/>
              </a:spcBef>
              <a:spcAft>
                <a:spcPct val="0"/>
              </a:spcAft>
            </a:pPr>
            <a:endParaRPr lang="en-GB" sz="5599">
              <a:solidFill>
                <a:srgbClr val="080808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9" name="Rectangle 2">
            <a:extLst>
              <a:ext uri="{FF2B5EF4-FFF2-40B4-BE49-F238E27FC236}">
                <a16:creationId xmlns:a16="http://schemas.microsoft.com/office/drawing/2014/main" id="{02D56CA0-3583-449C-9B59-266029272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1878" y="3010427"/>
            <a:ext cx="1107709" cy="3207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Worker 2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DDBA0D4A-3EF7-48E0-B05D-35568F1A8BD5}"/>
              </a:ext>
            </a:extLst>
          </p:cNvPr>
          <p:cNvGrpSpPr/>
          <p:nvPr/>
        </p:nvGrpSpPr>
        <p:grpSpPr>
          <a:xfrm>
            <a:off x="3308588" y="3659673"/>
            <a:ext cx="1468089" cy="477267"/>
            <a:chOff x="3300904" y="3659673"/>
            <a:chExt cx="1468089" cy="477267"/>
          </a:xfrm>
        </p:grpSpPr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38900848-661E-4CDD-A825-5F3EB397941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00904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DB186D25-1D2E-45A9-B64F-8D651497CD0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27081" y="3898306"/>
              <a:ext cx="241912" cy="0"/>
            </a:xfrm>
            <a:prstGeom prst="straightConnector1">
              <a:avLst/>
            </a:prstGeom>
            <a:ln w="12700">
              <a:solidFill>
                <a:schemeClr val="tx2"/>
              </a:solidFill>
              <a:prstDash val="solid"/>
              <a:headEnd type="none"/>
              <a:tailEnd type="triangle"/>
            </a:ln>
            <a:extLst>
              <a:ext uri="{AF507438-7753-43e0-B8FC-AC1667EBCBE1}">
                <a14:hiddenEffects xmlns="" xmlns:a16="http://schemas.microsoft.com/office/drawing/2014/main" xmlns:asvg="http://schemas.microsoft.com/office/drawing/2016/SVG/main" xmlns:p14="http://schemas.microsoft.com/office/powerpoint/2010/main" xmlns:mc="http://schemas.openxmlformats.org/markup-compatibility/2006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928B20B-E95A-41EB-90DC-5676BA57ABDF}"/>
                </a:ext>
              </a:extLst>
            </p:cNvPr>
            <p:cNvGrpSpPr/>
            <p:nvPr/>
          </p:nvGrpSpPr>
          <p:grpSpPr>
            <a:xfrm>
              <a:off x="3636239" y="3659673"/>
              <a:ext cx="821487" cy="477267"/>
              <a:chOff x="5122624" y="3413914"/>
              <a:chExt cx="1991057" cy="1156763"/>
            </a:xfrm>
          </p:grpSpPr>
          <p:sp>
            <p:nvSpPr>
              <p:cNvPr id="270" name="Freeform 30">
                <a:extLst>
                  <a:ext uri="{FF2B5EF4-FFF2-40B4-BE49-F238E27FC236}">
                    <a16:creationId xmlns:a16="http://schemas.microsoft.com/office/drawing/2014/main" id="{828DD007-BF6C-43FB-952E-7A3517359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22624" y="3413914"/>
                <a:ext cx="1991057" cy="1156763"/>
              </a:xfrm>
              <a:custGeom>
                <a:avLst/>
                <a:gdLst>
                  <a:gd name="T0" fmla="*/ 270 w 419"/>
                  <a:gd name="T1" fmla="*/ 243 h 243"/>
                  <a:gd name="T2" fmla="*/ 365 w 419"/>
                  <a:gd name="T3" fmla="*/ 243 h 243"/>
                  <a:gd name="T4" fmla="*/ 419 w 419"/>
                  <a:gd name="T5" fmla="*/ 189 h 243"/>
                  <a:gd name="T6" fmla="*/ 365 w 419"/>
                  <a:gd name="T7" fmla="*/ 135 h 243"/>
                  <a:gd name="T8" fmla="*/ 224 w 419"/>
                  <a:gd name="T9" fmla="*/ 0 h 243"/>
                  <a:gd name="T10" fmla="*/ 81 w 419"/>
                  <a:gd name="T11" fmla="*/ 108 h 243"/>
                  <a:gd name="T12" fmla="*/ 70 w 419"/>
                  <a:gd name="T13" fmla="*/ 108 h 243"/>
                  <a:gd name="T14" fmla="*/ 0 w 419"/>
                  <a:gd name="T15" fmla="*/ 175 h 243"/>
                  <a:gd name="T16" fmla="*/ 68 w 419"/>
                  <a:gd name="T17" fmla="*/ 243 h 243"/>
                  <a:gd name="T18" fmla="*/ 270 w 419"/>
                  <a:gd name="T1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9" h="243">
                    <a:moveTo>
                      <a:pt x="270" y="243"/>
                    </a:moveTo>
                    <a:cubicBezTo>
                      <a:pt x="365" y="243"/>
                      <a:pt x="365" y="243"/>
                      <a:pt x="365" y="243"/>
                    </a:cubicBezTo>
                    <a:cubicBezTo>
                      <a:pt x="396" y="243"/>
                      <a:pt x="419" y="218"/>
                      <a:pt x="419" y="189"/>
                    </a:cubicBezTo>
                    <a:cubicBezTo>
                      <a:pt x="419" y="159"/>
                      <a:pt x="396" y="135"/>
                      <a:pt x="365" y="135"/>
                    </a:cubicBezTo>
                    <a:cubicBezTo>
                      <a:pt x="365" y="60"/>
                      <a:pt x="301" y="0"/>
                      <a:pt x="224" y="0"/>
                    </a:cubicBezTo>
                    <a:cubicBezTo>
                      <a:pt x="155" y="0"/>
                      <a:pt x="94" y="45"/>
                      <a:pt x="81" y="108"/>
                    </a:cubicBezTo>
                    <a:cubicBezTo>
                      <a:pt x="81" y="108"/>
                      <a:pt x="76" y="108"/>
                      <a:pt x="70" y="108"/>
                    </a:cubicBezTo>
                    <a:cubicBezTo>
                      <a:pt x="32" y="108"/>
                      <a:pt x="0" y="138"/>
                      <a:pt x="0" y="175"/>
                    </a:cubicBezTo>
                    <a:cubicBezTo>
                      <a:pt x="0" y="212"/>
                      <a:pt x="29" y="243"/>
                      <a:pt x="68" y="243"/>
                    </a:cubicBezTo>
                    <a:cubicBezTo>
                      <a:pt x="270" y="243"/>
                      <a:pt x="270" y="243"/>
                      <a:pt x="270" y="243"/>
                    </a:cubicBezTo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endParaRPr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0C7F116-3F9C-459C-B7C5-EC435D3D783D}"/>
                  </a:ext>
                </a:extLst>
              </p:cNvPr>
              <p:cNvGrpSpPr/>
              <p:nvPr/>
            </p:nvGrpSpPr>
            <p:grpSpPr>
              <a:xfrm rot="16200000">
                <a:off x="5722202" y="3514203"/>
                <a:ext cx="724294" cy="878207"/>
                <a:chOff x="10421433" y="2560993"/>
                <a:chExt cx="1124422" cy="1363363"/>
              </a:xfrm>
            </p:grpSpPr>
            <p:sp>
              <p:nvSpPr>
                <p:cNvPr id="272" name="gear_3">
                  <a:extLst>
                    <a:ext uri="{FF2B5EF4-FFF2-40B4-BE49-F238E27FC236}">
                      <a16:creationId xmlns:a16="http://schemas.microsoft.com/office/drawing/2014/main" id="{35313EDF-37F4-40D2-B49D-75E6978325D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421433" y="2560993"/>
                  <a:ext cx="735341" cy="741572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  <p:sp>
              <p:nvSpPr>
                <p:cNvPr id="273" name="gear_3">
                  <a:extLst>
                    <a:ext uri="{FF2B5EF4-FFF2-40B4-BE49-F238E27FC236}">
                      <a16:creationId xmlns:a16="http://schemas.microsoft.com/office/drawing/2014/main" id="{751DDCE2-F373-4D4B-AE00-8C88390FB7B0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10900340" y="3273373"/>
                  <a:ext cx="645515" cy="650983"/>
                </a:xfrm>
                <a:custGeom>
                  <a:avLst/>
                  <a:gdLst>
                    <a:gd name="T0" fmla="*/ 81 w 327"/>
                    <a:gd name="T1" fmla="*/ 162 h 327"/>
                    <a:gd name="T2" fmla="*/ 162 w 327"/>
                    <a:gd name="T3" fmla="*/ 80 h 327"/>
                    <a:gd name="T4" fmla="*/ 244 w 327"/>
                    <a:gd name="T5" fmla="*/ 162 h 327"/>
                    <a:gd name="T6" fmla="*/ 162 w 327"/>
                    <a:gd name="T7" fmla="*/ 243 h 327"/>
                    <a:gd name="T8" fmla="*/ 81 w 327"/>
                    <a:gd name="T9" fmla="*/ 162 h 327"/>
                    <a:gd name="T10" fmla="*/ 298 w 327"/>
                    <a:gd name="T11" fmla="*/ 162 h 327"/>
                    <a:gd name="T12" fmla="*/ 295 w 327"/>
                    <a:gd name="T13" fmla="*/ 135 h 327"/>
                    <a:gd name="T14" fmla="*/ 327 w 327"/>
                    <a:gd name="T15" fmla="*/ 117 h 327"/>
                    <a:gd name="T16" fmla="*/ 286 w 327"/>
                    <a:gd name="T17" fmla="*/ 46 h 327"/>
                    <a:gd name="T18" fmla="*/ 256 w 327"/>
                    <a:gd name="T19" fmla="*/ 64 h 327"/>
                    <a:gd name="T20" fmla="*/ 205 w 327"/>
                    <a:gd name="T21" fmla="*/ 33 h 327"/>
                    <a:gd name="T22" fmla="*/ 205 w 327"/>
                    <a:gd name="T23" fmla="*/ 0 h 327"/>
                    <a:gd name="T24" fmla="*/ 124 w 327"/>
                    <a:gd name="T25" fmla="*/ 0 h 327"/>
                    <a:gd name="T26" fmla="*/ 124 w 327"/>
                    <a:gd name="T27" fmla="*/ 31 h 327"/>
                    <a:gd name="T28" fmla="*/ 68 w 327"/>
                    <a:gd name="T29" fmla="*/ 64 h 327"/>
                    <a:gd name="T30" fmla="*/ 41 w 327"/>
                    <a:gd name="T31" fmla="*/ 48 h 327"/>
                    <a:gd name="T32" fmla="*/ 0 w 327"/>
                    <a:gd name="T33" fmla="*/ 119 h 327"/>
                    <a:gd name="T34" fmla="*/ 29 w 327"/>
                    <a:gd name="T35" fmla="*/ 135 h 327"/>
                    <a:gd name="T36" fmla="*/ 26 w 327"/>
                    <a:gd name="T37" fmla="*/ 162 h 327"/>
                    <a:gd name="T38" fmla="*/ 30 w 327"/>
                    <a:gd name="T39" fmla="*/ 194 h 327"/>
                    <a:gd name="T40" fmla="*/ 3 w 327"/>
                    <a:gd name="T41" fmla="*/ 210 h 327"/>
                    <a:gd name="T42" fmla="*/ 43 w 327"/>
                    <a:gd name="T43" fmla="*/ 280 h 327"/>
                    <a:gd name="T44" fmla="*/ 72 w 327"/>
                    <a:gd name="T45" fmla="*/ 264 h 327"/>
                    <a:gd name="T46" fmla="*/ 124 w 327"/>
                    <a:gd name="T47" fmla="*/ 292 h 327"/>
                    <a:gd name="T48" fmla="*/ 124 w 327"/>
                    <a:gd name="T49" fmla="*/ 327 h 327"/>
                    <a:gd name="T50" fmla="*/ 205 w 327"/>
                    <a:gd name="T51" fmla="*/ 327 h 327"/>
                    <a:gd name="T52" fmla="*/ 205 w 327"/>
                    <a:gd name="T53" fmla="*/ 291 h 327"/>
                    <a:gd name="T54" fmla="*/ 252 w 327"/>
                    <a:gd name="T55" fmla="*/ 264 h 327"/>
                    <a:gd name="T56" fmla="*/ 283 w 327"/>
                    <a:gd name="T57" fmla="*/ 282 h 327"/>
                    <a:gd name="T58" fmla="*/ 324 w 327"/>
                    <a:gd name="T59" fmla="*/ 212 h 327"/>
                    <a:gd name="T60" fmla="*/ 294 w 327"/>
                    <a:gd name="T61" fmla="*/ 194 h 327"/>
                    <a:gd name="T62" fmla="*/ 298 w 327"/>
                    <a:gd name="T63" fmla="*/ 162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327" h="327">
                      <a:moveTo>
                        <a:pt x="81" y="162"/>
                      </a:moveTo>
                      <a:cubicBezTo>
                        <a:pt x="81" y="117"/>
                        <a:pt x="117" y="80"/>
                        <a:pt x="162" y="80"/>
                      </a:cubicBezTo>
                      <a:cubicBezTo>
                        <a:pt x="207" y="80"/>
                        <a:pt x="244" y="117"/>
                        <a:pt x="244" y="162"/>
                      </a:cubicBezTo>
                      <a:cubicBezTo>
                        <a:pt x="244" y="207"/>
                        <a:pt x="207" y="243"/>
                        <a:pt x="162" y="243"/>
                      </a:cubicBezTo>
                      <a:cubicBezTo>
                        <a:pt x="117" y="243"/>
                        <a:pt x="81" y="207"/>
                        <a:pt x="81" y="162"/>
                      </a:cubicBezTo>
                      <a:close/>
                      <a:moveTo>
                        <a:pt x="298" y="162"/>
                      </a:moveTo>
                      <a:cubicBezTo>
                        <a:pt x="298" y="153"/>
                        <a:pt x="297" y="144"/>
                        <a:pt x="295" y="135"/>
                      </a:cubicBezTo>
                      <a:cubicBezTo>
                        <a:pt x="327" y="117"/>
                        <a:pt x="327" y="117"/>
                        <a:pt x="327" y="117"/>
                      </a:cubicBezTo>
                      <a:cubicBezTo>
                        <a:pt x="286" y="46"/>
                        <a:pt x="286" y="46"/>
                        <a:pt x="286" y="46"/>
                      </a:cubicBezTo>
                      <a:cubicBezTo>
                        <a:pt x="256" y="64"/>
                        <a:pt x="256" y="64"/>
                        <a:pt x="256" y="64"/>
                      </a:cubicBezTo>
                      <a:cubicBezTo>
                        <a:pt x="242" y="50"/>
                        <a:pt x="225" y="39"/>
                        <a:pt x="205" y="33"/>
                      </a:cubicBezTo>
                      <a:cubicBezTo>
                        <a:pt x="205" y="0"/>
                        <a:pt x="205" y="0"/>
                        <a:pt x="205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24" y="31"/>
                        <a:pt x="124" y="31"/>
                        <a:pt x="124" y="31"/>
                      </a:cubicBezTo>
                      <a:cubicBezTo>
                        <a:pt x="103" y="38"/>
                        <a:pt x="84" y="49"/>
                        <a:pt x="68" y="64"/>
                      </a:cubicBezTo>
                      <a:cubicBezTo>
                        <a:pt x="41" y="48"/>
                        <a:pt x="41" y="48"/>
                        <a:pt x="41" y="4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9" y="135"/>
                        <a:pt x="29" y="135"/>
                        <a:pt x="29" y="135"/>
                      </a:cubicBezTo>
                      <a:cubicBezTo>
                        <a:pt x="27" y="144"/>
                        <a:pt x="26" y="153"/>
                        <a:pt x="26" y="162"/>
                      </a:cubicBezTo>
                      <a:cubicBezTo>
                        <a:pt x="26" y="173"/>
                        <a:pt x="28" y="184"/>
                        <a:pt x="30" y="194"/>
                      </a:cubicBezTo>
                      <a:cubicBezTo>
                        <a:pt x="3" y="210"/>
                        <a:pt x="3" y="210"/>
                        <a:pt x="3" y="210"/>
                      </a:cubicBezTo>
                      <a:cubicBezTo>
                        <a:pt x="43" y="280"/>
                        <a:pt x="43" y="280"/>
                        <a:pt x="43" y="280"/>
                      </a:cubicBezTo>
                      <a:cubicBezTo>
                        <a:pt x="72" y="264"/>
                        <a:pt x="72" y="264"/>
                        <a:pt x="72" y="264"/>
                      </a:cubicBezTo>
                      <a:cubicBezTo>
                        <a:pt x="87" y="277"/>
                        <a:pt x="105" y="287"/>
                        <a:pt x="124" y="292"/>
                      </a:cubicBezTo>
                      <a:cubicBezTo>
                        <a:pt x="124" y="327"/>
                        <a:pt x="124" y="327"/>
                        <a:pt x="124" y="327"/>
                      </a:cubicBezTo>
                      <a:cubicBezTo>
                        <a:pt x="205" y="327"/>
                        <a:pt x="205" y="327"/>
                        <a:pt x="205" y="327"/>
                      </a:cubicBezTo>
                      <a:cubicBezTo>
                        <a:pt x="205" y="291"/>
                        <a:pt x="205" y="291"/>
                        <a:pt x="205" y="291"/>
                      </a:cubicBezTo>
                      <a:cubicBezTo>
                        <a:pt x="223" y="285"/>
                        <a:pt x="238" y="276"/>
                        <a:pt x="252" y="264"/>
                      </a:cubicBezTo>
                      <a:cubicBezTo>
                        <a:pt x="283" y="282"/>
                        <a:pt x="283" y="282"/>
                        <a:pt x="283" y="282"/>
                      </a:cubicBezTo>
                      <a:cubicBezTo>
                        <a:pt x="324" y="212"/>
                        <a:pt x="324" y="212"/>
                        <a:pt x="324" y="212"/>
                      </a:cubicBezTo>
                      <a:cubicBezTo>
                        <a:pt x="294" y="194"/>
                        <a:pt x="294" y="194"/>
                        <a:pt x="294" y="194"/>
                      </a:cubicBezTo>
                      <a:cubicBezTo>
                        <a:pt x="297" y="184"/>
                        <a:pt x="298" y="173"/>
                        <a:pt x="298" y="162"/>
                      </a:cubicBezTo>
                      <a:close/>
                    </a:path>
                  </a:pathLst>
                </a:custGeom>
                <a:noFill/>
                <a:ln w="15875">
                  <a:solidFill>
                    <a:schemeClr val="tx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BA1F3B7C-1053-4E1C-ADAF-9BC8467AC718}"/>
              </a:ext>
            </a:extLst>
          </p:cNvPr>
          <p:cNvSpPr/>
          <p:nvPr/>
        </p:nvSpPr>
        <p:spPr>
          <a:xfrm>
            <a:off x="122322" y="2428198"/>
            <a:ext cx="3178582" cy="3059598"/>
          </a:xfrm>
          <a:prstGeom prst="roundRect">
            <a:avLst>
              <a:gd name="adj" fmla="val 7182"/>
            </a:avLst>
          </a:prstGeom>
          <a:noFill/>
          <a:ln w="19050">
            <a:solidFill>
              <a:schemeClr val="tx2"/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F10D05B6-ECC4-4B33-88D5-0F2942805C49}"/>
              </a:ext>
            </a:extLst>
          </p:cNvPr>
          <p:cNvGrpSpPr/>
          <p:nvPr/>
        </p:nvGrpSpPr>
        <p:grpSpPr>
          <a:xfrm>
            <a:off x="282777" y="2651983"/>
            <a:ext cx="824432" cy="972179"/>
            <a:chOff x="282777" y="2651983"/>
            <a:chExt cx="824432" cy="972179"/>
          </a:xfrm>
        </p:grpSpPr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88098FD3-EC10-42DE-88BA-60E0C9C8D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4" name="Picture 273">
              <a:extLst>
                <a:ext uri="{FF2B5EF4-FFF2-40B4-BE49-F238E27FC236}">
                  <a16:creationId xmlns:a16="http://schemas.microsoft.com/office/drawing/2014/main" id="{4012BD4A-0DEE-44FA-ACB8-0B37399D4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5" name="Picture 274">
              <a:extLst>
                <a:ext uri="{FF2B5EF4-FFF2-40B4-BE49-F238E27FC236}">
                  <a16:creationId xmlns:a16="http://schemas.microsoft.com/office/drawing/2014/main" id="{FB3C1606-8C93-4F0C-BDBE-DC0EBDC9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5D7AC324-929A-4E4E-8424-19C659CD4D4B}"/>
              </a:ext>
            </a:extLst>
          </p:cNvPr>
          <p:cNvGrpSpPr/>
          <p:nvPr/>
        </p:nvGrpSpPr>
        <p:grpSpPr>
          <a:xfrm>
            <a:off x="261725" y="3840394"/>
            <a:ext cx="853982" cy="1088593"/>
            <a:chOff x="1347534" y="8373978"/>
            <a:chExt cx="2318085" cy="2954924"/>
          </a:xfrm>
        </p:grpSpPr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51839F57-611C-4D2D-A3F9-F792BC8EDB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8" name="Picture 277">
              <a:extLst>
                <a:ext uri="{FF2B5EF4-FFF2-40B4-BE49-F238E27FC236}">
                  <a16:creationId xmlns:a16="http://schemas.microsoft.com/office/drawing/2014/main" id="{C3652A94-9016-423F-9583-4C830F77D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279" name="Picture 278">
              <a:extLst>
                <a:ext uri="{FF2B5EF4-FFF2-40B4-BE49-F238E27FC236}">
                  <a16:creationId xmlns:a16="http://schemas.microsoft.com/office/drawing/2014/main" id="{78A86BEE-1621-4993-903B-9108E09283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sp>
        <p:nvSpPr>
          <p:cNvPr id="280" name="Rectangle 2">
            <a:extLst>
              <a:ext uri="{FF2B5EF4-FFF2-40B4-BE49-F238E27FC236}">
                <a16:creationId xmlns:a16="http://schemas.microsoft.com/office/drawing/2014/main" id="{DFA0BD9F-07D8-4BBB-818D-E2828B595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85" y="4937976"/>
            <a:ext cx="966513" cy="3047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209530" lvl="1" indent="0" defTabSz="914367" eaLnBrk="1" hangingPunct="1">
              <a:spcBef>
                <a:spcPts val="1863"/>
              </a:spcBef>
              <a:buNone/>
            </a:pPr>
            <a:r>
              <a:rPr lang="en-US" altLang="en-US" sz="1600">
                <a:solidFill>
                  <a:schemeClr val="tx1"/>
                </a:solidFill>
                <a:latin typeface="+mn-lt"/>
                <a:cs typeface="+mn-cs"/>
              </a:rPr>
              <a:t>Dataset</a:t>
            </a:r>
          </a:p>
        </p:txBody>
      </p:sp>
      <p:sp>
        <p:nvSpPr>
          <p:cNvPr id="281" name="Rectangle 2">
            <a:extLst>
              <a:ext uri="{FF2B5EF4-FFF2-40B4-BE49-F238E27FC236}">
                <a16:creationId xmlns:a16="http://schemas.microsoft.com/office/drawing/2014/main" id="{73931121-E24B-49CB-8652-F8AF1A16CE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338" y="4172529"/>
            <a:ext cx="1372366" cy="433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9047" tIns="19047" rIns="19047" bIns="19047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spcBef>
                <a:spcPts val="21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Wingdings" panose="05000000000000000000" pitchFamily="2" charset="2"/>
              <a:buChar char="§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1pPr>
            <a:lvl2pPr marL="876300" indent="-457200" algn="l" rtl="0" eaLnBrk="0" fontAlgn="base" hangingPunct="0">
              <a:spcBef>
                <a:spcPts val="19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2pPr>
            <a:lvl3pPr marL="1562100" indent="-457200" algn="l" rtl="0" eaLnBrk="0" fontAlgn="base" hangingPunct="0">
              <a:spcBef>
                <a:spcPts val="16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3pPr>
            <a:lvl4pPr marL="20193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4pPr>
            <a:lvl5pPr marL="2476500" indent="-457200" algn="l" rtl="0" eaLnBrk="0" fontAlgn="base" hangingPunct="0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panose="020B0604020202020204" pitchFamily="34" charset="0"/>
              <a:buChar char="-"/>
              <a:defRPr sz="4400">
                <a:solidFill>
                  <a:srgbClr val="FFFFFF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sym typeface="Arial" panose="020B0604020202020204" pitchFamily="34" charset="0"/>
              </a:defRPr>
            </a:lvl5pPr>
            <a:lvl6pPr marL="2933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3909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848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05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lvl="1" indent="0" algn="ctr" defTabSz="932060" eaLnBrk="1" hangingPunct="1">
              <a:spcBef>
                <a:spcPts val="1800"/>
              </a:spcBef>
              <a:buNone/>
              <a:defRPr/>
            </a:pPr>
            <a:r>
              <a:rPr lang="en-GB" altLang="en-US" sz="1600">
                <a:solidFill>
                  <a:schemeClr val="tx1"/>
                </a:solidFill>
                <a:latin typeface="+mn-lt"/>
                <a:cs typeface="+mn-cs"/>
              </a:rPr>
              <a:t>CNN model</a:t>
            </a:r>
            <a:endParaRPr lang="en-US" altLang="en-US" sz="1600">
              <a:solidFill>
                <a:schemeClr val="tx1"/>
              </a:solidFill>
              <a:latin typeface="+mn-lt"/>
              <a:cs typeface="+mn-cs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23BD5F8-2926-44C4-A45A-251DF374F083}"/>
              </a:ext>
            </a:extLst>
          </p:cNvPr>
          <p:cNvGrpSpPr/>
          <p:nvPr/>
        </p:nvGrpSpPr>
        <p:grpSpPr>
          <a:xfrm>
            <a:off x="1258368" y="3547544"/>
            <a:ext cx="1041592" cy="633215"/>
            <a:chOff x="1258368" y="3547544"/>
            <a:chExt cx="1041592" cy="633215"/>
          </a:xfrm>
        </p:grpSpPr>
        <p:sp>
          <p:nvSpPr>
            <p:cNvPr id="283" name="Cube 282">
              <a:extLst>
                <a:ext uri="{FF2B5EF4-FFF2-40B4-BE49-F238E27FC236}">
                  <a16:creationId xmlns:a16="http://schemas.microsoft.com/office/drawing/2014/main" id="{D5821FF2-D6B6-4F63-AAB3-61A9229EE20B}"/>
                </a:ext>
              </a:extLst>
            </p:cNvPr>
            <p:cNvSpPr/>
            <p:nvPr/>
          </p:nvSpPr>
          <p:spPr>
            <a:xfrm flipH="1">
              <a:off x="1544355" y="3555091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1194CAAD-9BA6-427F-90D9-4B8095AB2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705" y="3620913"/>
              <a:ext cx="386218" cy="49330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2B62C0C5-AF02-4097-A756-BDAB24DB2AE7}"/>
                </a:ext>
              </a:extLst>
            </p:cNvPr>
            <p:cNvSpPr/>
            <p:nvPr/>
          </p:nvSpPr>
          <p:spPr>
            <a:xfrm flipH="1">
              <a:off x="1454557" y="3547544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CC0998EB-9D78-4C05-8981-E317F86DD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782" y="3610143"/>
              <a:ext cx="386218" cy="500855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3F3A115F-7982-40DC-9AB3-74005A8C6476}"/>
                </a:ext>
              </a:extLst>
            </p:cNvPr>
            <p:cNvSpPr/>
            <p:nvPr/>
          </p:nvSpPr>
          <p:spPr>
            <a:xfrm flipH="1">
              <a:off x="1361685" y="3550525"/>
              <a:ext cx="184567" cy="625668"/>
            </a:xfrm>
            <a:prstGeom prst="cube">
              <a:avLst>
                <a:gd name="adj" fmla="val 9641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58"/>
            </a:p>
          </p:txBody>
        </p: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5C5DFC6A-1FA7-4172-99C2-C80233171D70}"/>
                </a:ext>
              </a:extLst>
            </p:cNvPr>
            <p:cNvGrpSpPr/>
            <p:nvPr/>
          </p:nvGrpSpPr>
          <p:grpSpPr>
            <a:xfrm>
              <a:off x="1859613" y="3749439"/>
              <a:ext cx="334217" cy="279914"/>
              <a:chOff x="3053691" y="3012989"/>
              <a:chExt cx="1575770" cy="1212869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39DFFF5B-455F-4A62-957A-5036826A604C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36E63036-A109-4D46-A735-F3E72398C210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5" name="Cube 314">
                    <a:extLst>
                      <a:ext uri="{FF2B5EF4-FFF2-40B4-BE49-F238E27FC236}">
                        <a16:creationId xmlns:a16="http://schemas.microsoft.com/office/drawing/2014/main" id="{F0EF605D-BC8D-4198-87E9-93D90BAF11D7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6" name="Cube 315">
                    <a:extLst>
                      <a:ext uri="{FF2B5EF4-FFF2-40B4-BE49-F238E27FC236}">
                        <a16:creationId xmlns:a16="http://schemas.microsoft.com/office/drawing/2014/main" id="{87F16ACF-BDC8-465D-B890-562186DC546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7" name="Cube 316">
                    <a:extLst>
                      <a:ext uri="{FF2B5EF4-FFF2-40B4-BE49-F238E27FC236}">
                        <a16:creationId xmlns:a16="http://schemas.microsoft.com/office/drawing/2014/main" id="{A7AE91BC-EF30-468E-92F2-B7A6127A2B4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CAE8BE18-9512-4D2E-A614-EA241DA0DB85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12" name="Cube 311">
                    <a:extLst>
                      <a:ext uri="{FF2B5EF4-FFF2-40B4-BE49-F238E27FC236}">
                        <a16:creationId xmlns:a16="http://schemas.microsoft.com/office/drawing/2014/main" id="{FEAC24AD-3BE1-4721-8016-87E014F896F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3" name="Cube 312">
                    <a:extLst>
                      <a:ext uri="{FF2B5EF4-FFF2-40B4-BE49-F238E27FC236}">
                        <a16:creationId xmlns:a16="http://schemas.microsoft.com/office/drawing/2014/main" id="{73B60468-9727-458C-BA64-5D3B611F1DED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4" name="Cube 313">
                    <a:extLst>
                      <a:ext uri="{FF2B5EF4-FFF2-40B4-BE49-F238E27FC236}">
                        <a16:creationId xmlns:a16="http://schemas.microsoft.com/office/drawing/2014/main" id="{4488F544-8731-43EF-9895-25FF97195CA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37577BA2-15EE-4E54-A473-332C7836AF41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9" name="Cube 308">
                    <a:extLst>
                      <a:ext uri="{FF2B5EF4-FFF2-40B4-BE49-F238E27FC236}">
                        <a16:creationId xmlns:a16="http://schemas.microsoft.com/office/drawing/2014/main" id="{F96D350B-3612-4C34-99BE-86FA04B2F1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0" name="Cube 309">
                    <a:extLst>
                      <a:ext uri="{FF2B5EF4-FFF2-40B4-BE49-F238E27FC236}">
                        <a16:creationId xmlns:a16="http://schemas.microsoft.com/office/drawing/2014/main" id="{FA7A781E-2DEB-4B23-AB25-655753F7284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11" name="Cube 310">
                    <a:extLst>
                      <a:ext uri="{FF2B5EF4-FFF2-40B4-BE49-F238E27FC236}">
                        <a16:creationId xmlns:a16="http://schemas.microsoft.com/office/drawing/2014/main" id="{4FFA891C-F8A0-4C57-873E-3095A3CA626C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5649CD8D-C48F-43C9-9596-11DEBCD1AABF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1423A707-2FA9-4498-BDBC-3F53BCCAE769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3" name="Cube 302">
                    <a:extLst>
                      <a:ext uri="{FF2B5EF4-FFF2-40B4-BE49-F238E27FC236}">
                        <a16:creationId xmlns:a16="http://schemas.microsoft.com/office/drawing/2014/main" id="{67E7A1F9-5E07-45A2-A585-C1A1F00CA68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4" name="Cube 303">
                    <a:extLst>
                      <a:ext uri="{FF2B5EF4-FFF2-40B4-BE49-F238E27FC236}">
                        <a16:creationId xmlns:a16="http://schemas.microsoft.com/office/drawing/2014/main" id="{A9A236DA-DC8A-4FBA-AF9B-028DC7F31F76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5" name="Cube 304">
                    <a:extLst>
                      <a:ext uri="{FF2B5EF4-FFF2-40B4-BE49-F238E27FC236}">
                        <a16:creationId xmlns:a16="http://schemas.microsoft.com/office/drawing/2014/main" id="{162E24F5-1A8F-4CC6-8E3A-720C68C1FE9E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8C1DDA86-CE0A-43F0-B745-48ED6A611E14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00" name="Cube 299">
                    <a:extLst>
                      <a:ext uri="{FF2B5EF4-FFF2-40B4-BE49-F238E27FC236}">
                        <a16:creationId xmlns:a16="http://schemas.microsoft.com/office/drawing/2014/main" id="{3256B5CD-A58A-45FA-AF39-264DB13886CE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1" name="Cube 300">
                    <a:extLst>
                      <a:ext uri="{FF2B5EF4-FFF2-40B4-BE49-F238E27FC236}">
                        <a16:creationId xmlns:a16="http://schemas.microsoft.com/office/drawing/2014/main" id="{47DC6BC3-1375-44AF-B45A-4502F985310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02" name="Cube 301">
                    <a:extLst>
                      <a:ext uri="{FF2B5EF4-FFF2-40B4-BE49-F238E27FC236}">
                        <a16:creationId xmlns:a16="http://schemas.microsoft.com/office/drawing/2014/main" id="{882584C6-684E-4782-87D9-424BC5C4AF85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625436A7-5CE8-4405-BC09-F9D6A89BC5E6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297" name="Cube 296">
                    <a:extLst>
                      <a:ext uri="{FF2B5EF4-FFF2-40B4-BE49-F238E27FC236}">
                        <a16:creationId xmlns:a16="http://schemas.microsoft.com/office/drawing/2014/main" id="{C9AE9163-427B-4ACE-8E39-A0996879E231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8" name="Cube 297">
                    <a:extLst>
                      <a:ext uri="{FF2B5EF4-FFF2-40B4-BE49-F238E27FC236}">
                        <a16:creationId xmlns:a16="http://schemas.microsoft.com/office/drawing/2014/main" id="{2FAE2936-11EC-4235-8F78-0A90FB0FD5F2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299" name="Cube 298">
                    <a:extLst>
                      <a:ext uri="{FF2B5EF4-FFF2-40B4-BE49-F238E27FC236}">
                        <a16:creationId xmlns:a16="http://schemas.microsoft.com/office/drawing/2014/main" id="{0B9152A7-739E-40D9-9CD9-4C1F23BC73D1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F26CB2FE-613A-4847-9B6A-B96046456CA7}"/>
                </a:ext>
              </a:extLst>
            </p:cNvPr>
            <p:cNvCxnSpPr/>
            <p:nvPr/>
          </p:nvCxnSpPr>
          <p:spPr>
            <a:xfrm>
              <a:off x="1749668" y="3892378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51DC0FD4-9559-4FAB-BC61-05A5948427FA}"/>
                </a:ext>
              </a:extLst>
            </p:cNvPr>
            <p:cNvCxnSpPr/>
            <p:nvPr/>
          </p:nvCxnSpPr>
          <p:spPr>
            <a:xfrm>
              <a:off x="2213570" y="3897793"/>
              <a:ext cx="86390" cy="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E9542111-F081-40A5-947A-6484D2663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8368" y="3617691"/>
              <a:ext cx="386218" cy="491818"/>
            </a:xfrm>
            <a:prstGeom prst="rect">
              <a:avLst/>
            </a:prstGeom>
            <a:scene3d>
              <a:camera prst="orthographicFront">
                <a:rot lat="1920000" lon="3720000" rev="0"/>
              </a:camera>
              <a:lightRig rig="threePt" dir="t"/>
            </a:scene3d>
          </p:spPr>
        </p:pic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84965C-A6E9-4EFD-9637-06CCC499DBF1}"/>
              </a:ext>
            </a:extLst>
          </p:cNvPr>
          <p:cNvGrpSpPr/>
          <p:nvPr/>
        </p:nvGrpSpPr>
        <p:grpSpPr>
          <a:xfrm>
            <a:off x="2321144" y="3654306"/>
            <a:ext cx="900029" cy="515689"/>
            <a:chOff x="2321144" y="3654306"/>
            <a:chExt cx="900029" cy="515689"/>
          </a:xfrm>
        </p:grpSpPr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7982A68-EB57-4AA6-B1EE-6B0390C722EF}"/>
                </a:ext>
              </a:extLst>
            </p:cNvPr>
            <p:cNvGrpSpPr/>
            <p:nvPr/>
          </p:nvGrpSpPr>
          <p:grpSpPr>
            <a:xfrm>
              <a:off x="2321144" y="3797459"/>
              <a:ext cx="261713" cy="199523"/>
              <a:chOff x="3053691" y="3012989"/>
              <a:chExt cx="1575770" cy="1212869"/>
            </a:xfrm>
          </p:grpSpPr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CDDD23B5-3433-4AA5-AAD2-0EDBC58188AA}"/>
                  </a:ext>
                </a:extLst>
              </p:cNvPr>
              <p:cNvGrpSpPr/>
              <p:nvPr/>
            </p:nvGrpSpPr>
            <p:grpSpPr>
              <a:xfrm>
                <a:off x="3731655" y="3012989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454A5C96-4A40-4626-B4B5-E738A6F0C814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7" name="Cube 386">
                    <a:extLst>
                      <a:ext uri="{FF2B5EF4-FFF2-40B4-BE49-F238E27FC236}">
                        <a16:creationId xmlns:a16="http://schemas.microsoft.com/office/drawing/2014/main" id="{04E1FED1-3880-4716-8DF5-2F3BEA3CD58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8" name="Cube 387">
                    <a:extLst>
                      <a:ext uri="{FF2B5EF4-FFF2-40B4-BE49-F238E27FC236}">
                        <a16:creationId xmlns:a16="http://schemas.microsoft.com/office/drawing/2014/main" id="{3599D882-29A8-42E0-9F63-861CB2E00DCA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9" name="Cube 388">
                    <a:extLst>
                      <a:ext uri="{FF2B5EF4-FFF2-40B4-BE49-F238E27FC236}">
                        <a16:creationId xmlns:a16="http://schemas.microsoft.com/office/drawing/2014/main" id="{34E5EC05-8E3B-4D47-A7F4-213C7B2CA106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79" name="Group 378">
                  <a:extLst>
                    <a:ext uri="{FF2B5EF4-FFF2-40B4-BE49-F238E27FC236}">
                      <a16:creationId xmlns:a16="http://schemas.microsoft.com/office/drawing/2014/main" id="{F579D95A-F50E-4674-A5F3-39990A2951AC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4" name="Cube 383">
                    <a:extLst>
                      <a:ext uri="{FF2B5EF4-FFF2-40B4-BE49-F238E27FC236}">
                        <a16:creationId xmlns:a16="http://schemas.microsoft.com/office/drawing/2014/main" id="{65E8C8D5-660D-44CE-9ECE-C38F52CDA42A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5" name="Cube 384">
                    <a:extLst>
                      <a:ext uri="{FF2B5EF4-FFF2-40B4-BE49-F238E27FC236}">
                        <a16:creationId xmlns:a16="http://schemas.microsoft.com/office/drawing/2014/main" id="{5F0208A2-A509-4CCC-A09E-C355EB3A5528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6" name="Cube 385">
                    <a:extLst>
                      <a:ext uri="{FF2B5EF4-FFF2-40B4-BE49-F238E27FC236}">
                        <a16:creationId xmlns:a16="http://schemas.microsoft.com/office/drawing/2014/main" id="{21B22ED6-EBAF-47E6-ADBC-DCCBE9D494C7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80" name="Group 379">
                  <a:extLst>
                    <a:ext uri="{FF2B5EF4-FFF2-40B4-BE49-F238E27FC236}">
                      <a16:creationId xmlns:a16="http://schemas.microsoft.com/office/drawing/2014/main" id="{5E6EE9EE-07E5-4206-8E74-90B992578F70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81" name="Cube 380">
                    <a:extLst>
                      <a:ext uri="{FF2B5EF4-FFF2-40B4-BE49-F238E27FC236}">
                        <a16:creationId xmlns:a16="http://schemas.microsoft.com/office/drawing/2014/main" id="{311292C7-B2DE-477A-B6DA-A36DD7333C68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2" name="Cube 381">
                    <a:extLst>
                      <a:ext uri="{FF2B5EF4-FFF2-40B4-BE49-F238E27FC236}">
                        <a16:creationId xmlns:a16="http://schemas.microsoft.com/office/drawing/2014/main" id="{B6FDFA05-94FA-47C5-91A2-596551DD68C5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83" name="Cube 382">
                    <a:extLst>
                      <a:ext uri="{FF2B5EF4-FFF2-40B4-BE49-F238E27FC236}">
                        <a16:creationId xmlns:a16="http://schemas.microsoft.com/office/drawing/2014/main" id="{20C91ED7-58CE-416F-8565-DFD9E2204AE3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  <p:grpSp>
            <p:nvGrpSpPr>
              <p:cNvPr id="365" name="Group 364">
                <a:extLst>
                  <a:ext uri="{FF2B5EF4-FFF2-40B4-BE49-F238E27FC236}">
                    <a16:creationId xmlns:a16="http://schemas.microsoft.com/office/drawing/2014/main" id="{81226908-72DB-462E-945E-73C4C4D99714}"/>
                  </a:ext>
                </a:extLst>
              </p:cNvPr>
              <p:cNvGrpSpPr/>
              <p:nvPr/>
            </p:nvGrpSpPr>
            <p:grpSpPr>
              <a:xfrm>
                <a:off x="3053691" y="3025491"/>
                <a:ext cx="897806" cy="1200367"/>
                <a:chOff x="2808211" y="1856257"/>
                <a:chExt cx="2627238" cy="2755707"/>
              </a:xfrm>
            </p:grpSpPr>
            <p:grpSp>
              <p:nvGrpSpPr>
                <p:cNvPr id="366" name="Group 365">
                  <a:extLst>
                    <a:ext uri="{FF2B5EF4-FFF2-40B4-BE49-F238E27FC236}">
                      <a16:creationId xmlns:a16="http://schemas.microsoft.com/office/drawing/2014/main" id="{33C5ADE7-A221-46E1-82F1-D99CAAF61CBA}"/>
                    </a:ext>
                  </a:extLst>
                </p:cNvPr>
                <p:cNvGrpSpPr/>
                <p:nvPr/>
              </p:nvGrpSpPr>
              <p:grpSpPr>
                <a:xfrm>
                  <a:off x="4121972" y="1856257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5" name="Cube 374">
                    <a:extLst>
                      <a:ext uri="{FF2B5EF4-FFF2-40B4-BE49-F238E27FC236}">
                        <a16:creationId xmlns:a16="http://schemas.microsoft.com/office/drawing/2014/main" id="{B19DAFC2-1A82-4E8A-9C3A-A53556F26C36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6" name="Cube 375">
                    <a:extLst>
                      <a:ext uri="{FF2B5EF4-FFF2-40B4-BE49-F238E27FC236}">
                        <a16:creationId xmlns:a16="http://schemas.microsoft.com/office/drawing/2014/main" id="{FBCEEEF4-9112-4C0B-81D7-69A7FC8FA24F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7" name="Cube 376">
                    <a:extLst>
                      <a:ext uri="{FF2B5EF4-FFF2-40B4-BE49-F238E27FC236}">
                        <a16:creationId xmlns:a16="http://schemas.microsoft.com/office/drawing/2014/main" id="{0325C324-4E85-4091-AA40-2C415CB7B769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7" name="Group 366">
                  <a:extLst>
                    <a:ext uri="{FF2B5EF4-FFF2-40B4-BE49-F238E27FC236}">
                      <a16:creationId xmlns:a16="http://schemas.microsoft.com/office/drawing/2014/main" id="{F06A2857-587A-48FD-8E76-F99663BA94DD}"/>
                    </a:ext>
                  </a:extLst>
                </p:cNvPr>
                <p:cNvGrpSpPr/>
                <p:nvPr/>
              </p:nvGrpSpPr>
              <p:grpSpPr>
                <a:xfrm>
                  <a:off x="3438431" y="187223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72" name="Cube 371">
                    <a:extLst>
                      <a:ext uri="{FF2B5EF4-FFF2-40B4-BE49-F238E27FC236}">
                        <a16:creationId xmlns:a16="http://schemas.microsoft.com/office/drawing/2014/main" id="{0CDA68D7-54A0-4EA3-9CE3-148F9F31E915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3" name="Cube 372">
                    <a:extLst>
                      <a:ext uri="{FF2B5EF4-FFF2-40B4-BE49-F238E27FC236}">
                        <a16:creationId xmlns:a16="http://schemas.microsoft.com/office/drawing/2014/main" id="{C2E3D8E0-3EF1-4A3B-A3EE-FB31EFDD7B5E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4" name="Cube 373">
                    <a:extLst>
                      <a:ext uri="{FF2B5EF4-FFF2-40B4-BE49-F238E27FC236}">
                        <a16:creationId xmlns:a16="http://schemas.microsoft.com/office/drawing/2014/main" id="{F55B3260-057C-47A5-9180-135F3409F17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  <p:grpSp>
              <p:nvGrpSpPr>
                <p:cNvPr id="368" name="Group 367">
                  <a:extLst>
                    <a:ext uri="{FF2B5EF4-FFF2-40B4-BE49-F238E27FC236}">
                      <a16:creationId xmlns:a16="http://schemas.microsoft.com/office/drawing/2014/main" id="{5CA059BE-8A0C-4577-BBD4-D738F02E80E9}"/>
                    </a:ext>
                  </a:extLst>
                </p:cNvPr>
                <p:cNvGrpSpPr/>
                <p:nvPr/>
              </p:nvGrpSpPr>
              <p:grpSpPr>
                <a:xfrm>
                  <a:off x="2808211" y="1886588"/>
                  <a:ext cx="1313477" cy="2725376"/>
                  <a:chOff x="2808211" y="1886588"/>
                  <a:chExt cx="1313477" cy="2725376"/>
                </a:xfrm>
              </p:grpSpPr>
              <p:sp>
                <p:nvSpPr>
                  <p:cNvPr id="369" name="Cube 368">
                    <a:extLst>
                      <a:ext uri="{FF2B5EF4-FFF2-40B4-BE49-F238E27FC236}">
                        <a16:creationId xmlns:a16="http://schemas.microsoft.com/office/drawing/2014/main" id="{D5A5ED13-A229-456F-B916-9C5FB1C748F2}"/>
                      </a:ext>
                    </a:extLst>
                  </p:cNvPr>
                  <p:cNvSpPr/>
                  <p:nvPr/>
                </p:nvSpPr>
                <p:spPr>
                  <a:xfrm flipH="1">
                    <a:off x="3251490" y="188658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0" name="Cube 369">
                    <a:extLst>
                      <a:ext uri="{FF2B5EF4-FFF2-40B4-BE49-F238E27FC236}">
                        <a16:creationId xmlns:a16="http://schemas.microsoft.com/office/drawing/2014/main" id="{A65B098E-2739-4B0B-B16B-BFDE3C9755D1}"/>
                      </a:ext>
                    </a:extLst>
                  </p:cNvPr>
                  <p:cNvSpPr/>
                  <p:nvPr/>
                </p:nvSpPr>
                <p:spPr>
                  <a:xfrm flipH="1">
                    <a:off x="3016369" y="1893763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  <p:sp>
                <p:nvSpPr>
                  <p:cNvPr id="371" name="Cube 370">
                    <a:extLst>
                      <a:ext uri="{FF2B5EF4-FFF2-40B4-BE49-F238E27FC236}">
                        <a16:creationId xmlns:a16="http://schemas.microsoft.com/office/drawing/2014/main" id="{49735374-9841-4C0E-BED7-4D55C6AE516B}"/>
                      </a:ext>
                    </a:extLst>
                  </p:cNvPr>
                  <p:cNvSpPr/>
                  <p:nvPr/>
                </p:nvSpPr>
                <p:spPr>
                  <a:xfrm flipH="1">
                    <a:off x="2808211" y="1900938"/>
                    <a:ext cx="870198" cy="2711026"/>
                  </a:xfrm>
                  <a:prstGeom prst="cube">
                    <a:avLst>
                      <a:gd name="adj" fmla="val 96418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9621" tIns="54810" rIns="109621" bIns="5481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GB" sz="2158"/>
                  </a:p>
                </p:txBody>
              </p:sp>
            </p:grp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A8855BC2-5668-48F8-881F-C3B98F10794B}"/>
                </a:ext>
              </a:extLst>
            </p:cNvPr>
            <p:cNvGrpSpPr/>
            <p:nvPr/>
          </p:nvGrpSpPr>
          <p:grpSpPr>
            <a:xfrm>
              <a:off x="2890872" y="3654306"/>
              <a:ext cx="330301" cy="515689"/>
              <a:chOff x="7069022" y="3188355"/>
              <a:chExt cx="1557306" cy="2234488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D76FE3DF-B7B1-46C8-9CBE-AD810952CDD4}"/>
                  </a:ext>
                </a:extLst>
              </p:cNvPr>
              <p:cNvGrpSpPr/>
              <p:nvPr/>
            </p:nvGrpSpPr>
            <p:grpSpPr>
              <a:xfrm>
                <a:off x="7069022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358C8224-9DE5-4D92-BF35-8ED3B4219B79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929C2FF4-146C-4D3E-955F-74FC907C83CE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C8F374E-0E13-42D9-B96E-3E4AA7A320F4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B7327366-0C25-44F5-A971-347D09349C4D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5CFBCC01-F449-46E4-A6D5-3466CCEE77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1A1F96DD-D3C9-435C-BF5A-E1829FD0BA0B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EF3E45A2-F429-4EDF-8578-5D334C495730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11D93A35-C515-4E3D-A145-8E5E49D472F9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F696418D-DF14-40D1-B04D-E6FABB63E418}"/>
                  </a:ext>
                </a:extLst>
              </p:cNvPr>
              <p:cNvGrpSpPr/>
              <p:nvPr/>
            </p:nvGrpSpPr>
            <p:grpSpPr>
              <a:xfrm>
                <a:off x="7793009" y="3188355"/>
                <a:ext cx="159675" cy="2234488"/>
                <a:chOff x="9824418" y="2424816"/>
                <a:chExt cx="188715" cy="2594953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85B447EA-6DFB-46E5-9B3F-ED25A5E4DD7E}"/>
                    </a:ext>
                  </a:extLst>
                </p:cNvPr>
                <p:cNvSpPr/>
                <p:nvPr/>
              </p:nvSpPr>
              <p:spPr bwMode="auto">
                <a:xfrm>
                  <a:off x="9825927" y="34538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CBAC6DE0-B081-4672-A730-8BD412A1A686}"/>
                    </a:ext>
                  </a:extLst>
                </p:cNvPr>
                <p:cNvSpPr/>
                <p:nvPr/>
              </p:nvSpPr>
              <p:spPr bwMode="auto">
                <a:xfrm>
                  <a:off x="9825927" y="41396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BBAD96DF-0178-4053-AAEA-1A4FAA2349E6}"/>
                    </a:ext>
                  </a:extLst>
                </p:cNvPr>
                <p:cNvSpPr/>
                <p:nvPr/>
              </p:nvSpPr>
              <p:spPr bwMode="auto">
                <a:xfrm>
                  <a:off x="9825927" y="27680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DFB89BFB-464D-4D68-B182-DC7FA98340E2}"/>
                    </a:ext>
                  </a:extLst>
                </p:cNvPr>
                <p:cNvSpPr/>
                <p:nvPr/>
              </p:nvSpPr>
              <p:spPr bwMode="auto">
                <a:xfrm>
                  <a:off x="9825927" y="4825493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272E1358-825F-43B6-B78D-5D8921C84F8F}"/>
                    </a:ext>
                  </a:extLst>
                </p:cNvPr>
                <p:cNvSpPr/>
                <p:nvPr/>
              </p:nvSpPr>
              <p:spPr bwMode="auto">
                <a:xfrm>
                  <a:off x="9824418" y="37964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94CC503B-581A-4AC9-9B0A-AF00EE4E6236}"/>
                    </a:ext>
                  </a:extLst>
                </p:cNvPr>
                <p:cNvSpPr/>
                <p:nvPr/>
              </p:nvSpPr>
              <p:spPr bwMode="auto">
                <a:xfrm>
                  <a:off x="9824418" y="44822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83294458-1BE4-4273-BC6B-BCC1DC271DF2}"/>
                    </a:ext>
                  </a:extLst>
                </p:cNvPr>
                <p:cNvSpPr/>
                <p:nvPr/>
              </p:nvSpPr>
              <p:spPr bwMode="auto">
                <a:xfrm>
                  <a:off x="9824418" y="31106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0E544753-9525-4353-8D23-05C29CCC9D7D}"/>
                    </a:ext>
                  </a:extLst>
                </p:cNvPr>
                <p:cNvSpPr/>
                <p:nvPr/>
              </p:nvSpPr>
              <p:spPr bwMode="auto">
                <a:xfrm>
                  <a:off x="9824418" y="2424816"/>
                  <a:ext cx="187206" cy="194276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FF594ACC-53A6-4AD0-B2E1-492C309AEB89}"/>
                  </a:ext>
                </a:extLst>
              </p:cNvPr>
              <p:cNvGrpSpPr/>
              <p:nvPr/>
            </p:nvGrpSpPr>
            <p:grpSpPr>
              <a:xfrm>
                <a:off x="8466653" y="3836663"/>
                <a:ext cx="159675" cy="757825"/>
                <a:chOff x="7712181" y="3204088"/>
                <a:chExt cx="159675" cy="757825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653729CB-9C87-44C7-A852-16392552B07B}"/>
                    </a:ext>
                  </a:extLst>
                </p:cNvPr>
                <p:cNvSpPr/>
                <p:nvPr/>
              </p:nvSpPr>
              <p:spPr bwMode="auto">
                <a:xfrm>
                  <a:off x="7713458" y="3499680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F5B71E6-6416-4BD1-B2A3-AF3EFAADAE44}"/>
                    </a:ext>
                  </a:extLst>
                </p:cNvPr>
                <p:cNvSpPr/>
                <p:nvPr/>
              </p:nvSpPr>
              <p:spPr bwMode="auto">
                <a:xfrm>
                  <a:off x="7712181" y="3794624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E74485D-6AB6-4391-AA1B-FD3BBD52F3DA}"/>
                    </a:ext>
                  </a:extLst>
                </p:cNvPr>
                <p:cNvSpPr/>
                <p:nvPr/>
              </p:nvSpPr>
              <p:spPr bwMode="auto">
                <a:xfrm>
                  <a:off x="7712181" y="3204088"/>
                  <a:ext cx="158398" cy="167289"/>
                </a:xfrm>
                <a:prstGeom prst="ellipse">
                  <a:avLst/>
                </a:prstGeom>
                <a:ln w="28575"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DFA0D755-B5F7-4ADF-B5AA-2C7C11184A45}"/>
                  </a:ext>
                </a:extLst>
              </p:cNvPr>
              <p:cNvCxnSpPr>
                <a:stCxn id="363" idx="6"/>
                <a:endCxn id="355" idx="2"/>
              </p:cNvCxnSpPr>
              <p:nvPr/>
            </p:nvCxnSpPr>
            <p:spPr>
              <a:xfrm>
                <a:off x="7227420" y="3272000"/>
                <a:ext cx="56558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284DA9F5-27E3-41DC-9D04-D4A1F289AFC7}"/>
                  </a:ext>
                </a:extLst>
              </p:cNvPr>
              <p:cNvCxnSpPr>
                <a:cxnSpLocks/>
                <a:stCxn id="363" idx="6"/>
                <a:endCxn id="350" idx="2"/>
              </p:cNvCxnSpPr>
              <p:nvPr/>
            </p:nvCxnSpPr>
            <p:spPr>
              <a:xfrm>
                <a:off x="7227420" y="3272000"/>
                <a:ext cx="566866" cy="29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A00A46F3-BB15-436D-87B7-C3E83A9F98D0}"/>
                  </a:ext>
                </a:extLst>
              </p:cNvPr>
              <p:cNvCxnSpPr>
                <a:cxnSpLocks/>
                <a:stCxn id="363" idx="6"/>
                <a:endCxn id="354" idx="2"/>
              </p:cNvCxnSpPr>
              <p:nvPr/>
            </p:nvCxnSpPr>
            <p:spPr>
              <a:xfrm>
                <a:off x="7227420" y="3272000"/>
                <a:ext cx="565589" cy="5905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D8423C02-ED55-4732-BDAD-AA74B95904AA}"/>
                  </a:ext>
                </a:extLst>
              </p:cNvPr>
              <p:cNvCxnSpPr>
                <a:cxnSpLocks/>
                <a:stCxn id="363" idx="6"/>
                <a:endCxn id="348" idx="2"/>
              </p:cNvCxnSpPr>
              <p:nvPr/>
            </p:nvCxnSpPr>
            <p:spPr>
              <a:xfrm>
                <a:off x="7227420" y="3272000"/>
                <a:ext cx="566866" cy="8861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D087BF3B-2EBA-4085-AAC6-8D018E4EB474}"/>
                  </a:ext>
                </a:extLst>
              </p:cNvPr>
              <p:cNvCxnSpPr>
                <a:cxnSpLocks/>
                <a:stCxn id="363" idx="6"/>
                <a:endCxn id="352" idx="2"/>
              </p:cNvCxnSpPr>
              <p:nvPr/>
            </p:nvCxnSpPr>
            <p:spPr>
              <a:xfrm>
                <a:off x="7227420" y="3272000"/>
                <a:ext cx="565589" cy="1181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D215AB0C-72FD-4E08-9929-596FB0254A69}"/>
                  </a:ext>
                </a:extLst>
              </p:cNvPr>
              <p:cNvCxnSpPr>
                <a:cxnSpLocks/>
                <a:stCxn id="363" idx="6"/>
                <a:endCxn id="349" idx="2"/>
              </p:cNvCxnSpPr>
              <p:nvPr/>
            </p:nvCxnSpPr>
            <p:spPr>
              <a:xfrm>
                <a:off x="7227420" y="3272000"/>
                <a:ext cx="566866" cy="14766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43B3A379-5AEB-4CB2-8252-4F7AC9E9C278}"/>
                  </a:ext>
                </a:extLst>
              </p:cNvPr>
              <p:cNvCxnSpPr>
                <a:cxnSpLocks/>
                <a:stCxn id="363" idx="6"/>
                <a:endCxn id="353" idx="2"/>
              </p:cNvCxnSpPr>
              <p:nvPr/>
            </p:nvCxnSpPr>
            <p:spPr>
              <a:xfrm>
                <a:off x="7227420" y="3272000"/>
                <a:ext cx="565589" cy="17716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09ACD22-2915-4454-9A75-F34B9403AF53}"/>
                  </a:ext>
                </a:extLst>
              </p:cNvPr>
              <p:cNvCxnSpPr>
                <a:cxnSpLocks/>
                <a:stCxn id="363" idx="6"/>
                <a:endCxn id="351" idx="2"/>
              </p:cNvCxnSpPr>
              <p:nvPr/>
            </p:nvCxnSpPr>
            <p:spPr>
              <a:xfrm>
                <a:off x="7227420" y="3272000"/>
                <a:ext cx="566866" cy="20671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DDC3CD0-8102-4C16-B0DE-69AECF455AD7}"/>
                  </a:ext>
                </a:extLst>
              </p:cNvPr>
              <p:cNvCxnSpPr>
                <a:cxnSpLocks/>
                <a:stCxn id="355" idx="6"/>
                <a:endCxn id="347" idx="2"/>
              </p:cNvCxnSpPr>
              <p:nvPr/>
            </p:nvCxnSpPr>
            <p:spPr>
              <a:xfrm>
                <a:off x="7951407" y="3272000"/>
                <a:ext cx="515246" cy="64830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30EC38BD-33A2-4F17-85A0-13E16DB2932C}"/>
                  </a:ext>
                </a:extLst>
              </p:cNvPr>
              <p:cNvCxnSpPr>
                <a:cxnSpLocks/>
                <a:stCxn id="350" idx="6"/>
                <a:endCxn id="347" idx="2"/>
              </p:cNvCxnSpPr>
              <p:nvPr/>
            </p:nvCxnSpPr>
            <p:spPr>
              <a:xfrm>
                <a:off x="7952684" y="3567592"/>
                <a:ext cx="513969" cy="3527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645127F-263B-4BA1-A884-09CF9B8945B8}"/>
                  </a:ext>
                </a:extLst>
              </p:cNvPr>
              <p:cNvCxnSpPr>
                <a:cxnSpLocks/>
                <a:stCxn id="354" idx="6"/>
                <a:endCxn id="347" idx="2"/>
              </p:cNvCxnSpPr>
              <p:nvPr/>
            </p:nvCxnSpPr>
            <p:spPr>
              <a:xfrm>
                <a:off x="7951407" y="3862536"/>
                <a:ext cx="515246" cy="577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503C70FB-357A-4F6F-85B6-8738B4517D7F}"/>
                  </a:ext>
                </a:extLst>
              </p:cNvPr>
              <p:cNvCxnSpPr>
                <a:cxnSpLocks/>
                <a:stCxn id="348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23782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905137BD-BB66-4C08-AE8E-07F1BAC4552B}"/>
                  </a:ext>
                </a:extLst>
              </p:cNvPr>
              <p:cNvCxnSpPr>
                <a:cxnSpLocks/>
                <a:stCxn id="352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5327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D1799D14-0E62-421B-AB05-4ED6DEB14F9D}"/>
                  </a:ext>
                </a:extLst>
              </p:cNvPr>
              <p:cNvCxnSpPr>
                <a:cxnSpLocks/>
                <a:stCxn id="349" idx="6"/>
                <a:endCxn id="347" idx="2"/>
              </p:cNvCxnSpPr>
              <p:nvPr/>
            </p:nvCxnSpPr>
            <p:spPr>
              <a:xfrm flipV="1">
                <a:off x="7952684" y="3920308"/>
                <a:ext cx="513969" cy="82835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FD96848F-F1BF-41DA-A086-695D8D0418F1}"/>
                  </a:ext>
                </a:extLst>
              </p:cNvPr>
              <p:cNvCxnSpPr>
                <a:cxnSpLocks/>
                <a:stCxn id="353" idx="6"/>
                <a:endCxn id="347" idx="2"/>
              </p:cNvCxnSpPr>
              <p:nvPr/>
            </p:nvCxnSpPr>
            <p:spPr>
              <a:xfrm flipV="1">
                <a:off x="7951407" y="3920308"/>
                <a:ext cx="515246" cy="11232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141894A8-05EA-45FB-915C-EB696AD95ED8}"/>
                  </a:ext>
                </a:extLst>
              </p:cNvPr>
              <p:cNvCxnSpPr>
                <a:cxnSpLocks/>
                <a:endCxn id="347" idx="1"/>
              </p:cNvCxnSpPr>
              <p:nvPr/>
            </p:nvCxnSpPr>
            <p:spPr>
              <a:xfrm flipV="1">
                <a:off x="7952683" y="3861162"/>
                <a:ext cx="537167" cy="14584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04539559-03F6-4C63-B8D3-661BF140A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764" y="3897420"/>
              <a:ext cx="103941" cy="191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661A1BB-7747-470C-AA79-A4672AB16025}"/>
                </a:ext>
              </a:extLst>
            </p:cNvPr>
            <p:cNvGrpSpPr/>
            <p:nvPr/>
          </p:nvGrpSpPr>
          <p:grpSpPr>
            <a:xfrm>
              <a:off x="2611441" y="3889097"/>
              <a:ext cx="88741" cy="14308"/>
              <a:chOff x="7121908" y="4194891"/>
              <a:chExt cx="418399" cy="61998"/>
            </a:xfrm>
          </p:grpSpPr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C9B6856B-5103-44C1-94BC-C640891894DD}"/>
                  </a:ext>
                </a:extLst>
              </p:cNvPr>
              <p:cNvSpPr/>
              <p:nvPr/>
            </p:nvSpPr>
            <p:spPr>
              <a:xfrm>
                <a:off x="712190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A35ED11-196F-493C-8782-3FCD63187054}"/>
                  </a:ext>
                </a:extLst>
              </p:cNvPr>
              <p:cNvSpPr/>
              <p:nvPr/>
            </p:nvSpPr>
            <p:spPr>
              <a:xfrm>
                <a:off x="7300648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94BCCBC6-A1BB-469A-AD10-CB5AB30C7944}"/>
                  </a:ext>
                </a:extLst>
              </p:cNvPr>
              <p:cNvSpPr/>
              <p:nvPr/>
            </p:nvSpPr>
            <p:spPr>
              <a:xfrm>
                <a:off x="7479387" y="4194891"/>
                <a:ext cx="60920" cy="61998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4ADA0D91-97F0-46DE-A739-CA130363E06A}"/>
              </a:ext>
            </a:extLst>
          </p:cNvPr>
          <p:cNvGrpSpPr/>
          <p:nvPr/>
        </p:nvGrpSpPr>
        <p:grpSpPr>
          <a:xfrm>
            <a:off x="289910" y="2647175"/>
            <a:ext cx="824432" cy="972179"/>
            <a:chOff x="282777" y="2651983"/>
            <a:chExt cx="824432" cy="972179"/>
          </a:xfrm>
        </p:grpSpPr>
        <p:pic>
          <p:nvPicPr>
            <p:cNvPr id="391" name="Picture 390">
              <a:extLst>
                <a:ext uri="{FF2B5EF4-FFF2-40B4-BE49-F238E27FC236}">
                  <a16:creationId xmlns:a16="http://schemas.microsoft.com/office/drawing/2014/main" id="{AD5A4F9E-E27D-4C96-98D3-94CB12354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77" y="2651983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2" name="Picture 391">
              <a:extLst>
                <a:ext uri="{FF2B5EF4-FFF2-40B4-BE49-F238E27FC236}">
                  <a16:creationId xmlns:a16="http://schemas.microsoft.com/office/drawing/2014/main" id="{19AEC15E-982B-420F-8A4F-E17E2EAD4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020" y="2743587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3" name="Picture 392">
              <a:extLst>
                <a:ext uri="{FF2B5EF4-FFF2-40B4-BE49-F238E27FC236}">
                  <a16:creationId xmlns:a16="http://schemas.microsoft.com/office/drawing/2014/main" id="{77D9B463-29D7-4A41-A2C8-172FDF654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858" y="2867694"/>
              <a:ext cx="567351" cy="756468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43CBC55C-5251-4FEB-87B3-288434270E32}"/>
              </a:ext>
            </a:extLst>
          </p:cNvPr>
          <p:cNvGrpSpPr/>
          <p:nvPr/>
        </p:nvGrpSpPr>
        <p:grpSpPr>
          <a:xfrm>
            <a:off x="268858" y="3835586"/>
            <a:ext cx="853982" cy="1088593"/>
            <a:chOff x="1347534" y="8373978"/>
            <a:chExt cx="2318085" cy="2954924"/>
          </a:xfrm>
        </p:grpSpPr>
        <p:pic>
          <p:nvPicPr>
            <p:cNvPr id="395" name="Picture 394">
              <a:extLst>
                <a:ext uri="{FF2B5EF4-FFF2-40B4-BE49-F238E27FC236}">
                  <a16:creationId xmlns:a16="http://schemas.microsoft.com/office/drawing/2014/main" id="{19BE1648-B782-4925-A1BC-EA2CA37CE2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347534" y="8373978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9A57A595-9822-454D-BBA4-5946512A0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1724522" y="8638672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pic>
          <p:nvPicPr>
            <p:cNvPr id="397" name="Picture 396">
              <a:extLst>
                <a:ext uri="{FF2B5EF4-FFF2-40B4-BE49-F238E27FC236}">
                  <a16:creationId xmlns:a16="http://schemas.microsoft.com/office/drawing/2014/main" id="{CE12964F-6733-4959-B429-BCF0C4578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9123" t="7252" b="21052"/>
            <a:stretch/>
          </p:blipFill>
          <p:spPr>
            <a:xfrm>
              <a:off x="2093492" y="8943473"/>
              <a:ext cx="1572127" cy="238542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D81691D-C006-4845-83B0-455C53AFB8D5}"/>
              </a:ext>
            </a:extLst>
          </p:cNvPr>
          <p:cNvGrpSpPr/>
          <p:nvPr/>
        </p:nvGrpSpPr>
        <p:grpSpPr>
          <a:xfrm>
            <a:off x="5567937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399" name="Group 4">
              <a:extLst>
                <a:ext uri="{FF2B5EF4-FFF2-40B4-BE49-F238E27FC236}">
                  <a16:creationId xmlns:a16="http://schemas.microsoft.com/office/drawing/2014/main" id="{67488C8F-1848-4A7C-8C1B-840C97C19CA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E4F94A33-CBFF-4430-90DA-5F046A5739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6" name="Line 7">
                <a:extLst>
                  <a:ext uri="{FF2B5EF4-FFF2-40B4-BE49-F238E27FC236}">
                    <a16:creationId xmlns:a16="http://schemas.microsoft.com/office/drawing/2014/main" id="{B50DA73A-61E0-4631-BDF2-80975EB51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07" name="Line 8">
                <a:extLst>
                  <a:ext uri="{FF2B5EF4-FFF2-40B4-BE49-F238E27FC236}">
                    <a16:creationId xmlns:a16="http://schemas.microsoft.com/office/drawing/2014/main" id="{49FE47E3-9CA1-4BF5-9518-6129DFBF4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2AB0E18E-3DED-43FC-9E84-91AD8700AA56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01" name="Freeform: Shape 843">
                <a:extLst>
                  <a:ext uri="{FF2B5EF4-FFF2-40B4-BE49-F238E27FC236}">
                    <a16:creationId xmlns:a16="http://schemas.microsoft.com/office/drawing/2014/main" id="{9FAC23ED-5735-4D70-A957-BBEA6338AAD1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B321E3BD-A08F-497C-9791-2B61667F1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EE7DFC5D-5EA6-49F9-BCA0-CE664F84FB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D33E9D5F-7C87-494C-862E-CB8AE0932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ADB9BE9C-58EB-4D37-B23A-8A646813A0DA}"/>
              </a:ext>
            </a:extLst>
          </p:cNvPr>
          <p:cNvGrpSpPr/>
          <p:nvPr/>
        </p:nvGrpSpPr>
        <p:grpSpPr>
          <a:xfrm>
            <a:off x="9138589" y="2321232"/>
            <a:ext cx="849485" cy="642164"/>
            <a:chOff x="7669747" y="4810232"/>
            <a:chExt cx="520064" cy="393139"/>
          </a:xfrm>
          <a:noFill/>
        </p:grpSpPr>
        <p:grpSp>
          <p:nvGrpSpPr>
            <p:cNvPr id="409" name="Group 4">
              <a:extLst>
                <a:ext uri="{FF2B5EF4-FFF2-40B4-BE49-F238E27FC236}">
                  <a16:creationId xmlns:a16="http://schemas.microsoft.com/office/drawing/2014/main" id="{3B192481-C18D-49E4-9609-4A138AF34E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69747" y="4810232"/>
              <a:ext cx="520064" cy="393139"/>
              <a:chOff x="3728" y="2083"/>
              <a:chExt cx="245" cy="174"/>
            </a:xfrm>
            <a:grpFill/>
          </p:grpSpPr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D5298777-43B5-4713-A24B-5856265BA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" y="2083"/>
                <a:ext cx="245" cy="138"/>
              </a:xfrm>
              <a:prstGeom prst="rect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6" name="Line 7">
                <a:extLst>
                  <a:ext uri="{FF2B5EF4-FFF2-40B4-BE49-F238E27FC236}">
                    <a16:creationId xmlns:a16="http://schemas.microsoft.com/office/drawing/2014/main" id="{8E98846F-E0A7-4430-BC4A-8D350DD2B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50" y="2221"/>
                <a:ext cx="0" cy="36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7" name="Line 8">
                <a:extLst>
                  <a:ext uri="{FF2B5EF4-FFF2-40B4-BE49-F238E27FC236}">
                    <a16:creationId xmlns:a16="http://schemas.microsoft.com/office/drawing/2014/main" id="{A2D2DA63-0527-4959-8E86-D04DCF144C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8" y="2257"/>
                <a:ext cx="86" cy="0"/>
              </a:xfrm>
              <a:prstGeom prst="line">
                <a:avLst/>
              </a:prstGeom>
              <a:grpFill/>
              <a:ln w="12700" cap="rnd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51304">
                  <a:defRPr/>
                </a:pPr>
                <a:endParaRPr lang="en-US" sz="1836" kern="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1DC5AB7E-56E5-429E-94B3-B3F33C6D9ACB}"/>
                </a:ext>
              </a:extLst>
            </p:cNvPr>
            <p:cNvGrpSpPr/>
            <p:nvPr/>
          </p:nvGrpSpPr>
          <p:grpSpPr>
            <a:xfrm>
              <a:off x="7857378" y="4871216"/>
              <a:ext cx="164327" cy="180784"/>
              <a:chOff x="5834040" y="2879832"/>
              <a:chExt cx="279258" cy="307228"/>
            </a:xfrm>
            <a:grpFill/>
          </p:grpSpPr>
          <p:sp>
            <p:nvSpPr>
              <p:cNvPr id="411" name="Freeform: Shape 843">
                <a:extLst>
                  <a:ext uri="{FF2B5EF4-FFF2-40B4-BE49-F238E27FC236}">
                    <a16:creationId xmlns:a16="http://schemas.microsoft.com/office/drawing/2014/main" id="{8E43EA4D-A7DF-470B-98C1-593212111416}"/>
                  </a:ext>
                </a:extLst>
              </p:cNvPr>
              <p:cNvSpPr/>
              <p:nvPr/>
            </p:nvSpPr>
            <p:spPr bwMode="auto">
              <a:xfrm>
                <a:off x="5834040" y="2879832"/>
                <a:ext cx="279258" cy="307228"/>
              </a:xfrm>
              <a:custGeom>
                <a:avLst/>
                <a:gdLst>
                  <a:gd name="connsiteX0" fmla="*/ 139628 w 279256"/>
                  <a:gd name="connsiteY0" fmla="*/ 0 h 307228"/>
                  <a:gd name="connsiteX1" fmla="*/ 279256 w 279256"/>
                  <a:gd name="connsiteY1" fmla="*/ 76617 h 307228"/>
                  <a:gd name="connsiteX2" fmla="*/ 279256 w 279256"/>
                  <a:gd name="connsiteY2" fmla="*/ 230611 h 307228"/>
                  <a:gd name="connsiteX3" fmla="*/ 139628 w 279256"/>
                  <a:gd name="connsiteY3" fmla="*/ 307228 h 307228"/>
                  <a:gd name="connsiteX4" fmla="*/ 0 w 279256"/>
                  <a:gd name="connsiteY4" fmla="*/ 230611 h 307228"/>
                  <a:gd name="connsiteX5" fmla="*/ 0 w 279256"/>
                  <a:gd name="connsiteY5" fmla="*/ 76617 h 307228"/>
                  <a:gd name="connsiteX6" fmla="*/ 139628 w 279256"/>
                  <a:gd name="connsiteY6" fmla="*/ 0 h 307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256" h="307228">
                    <a:moveTo>
                      <a:pt x="139628" y="0"/>
                    </a:moveTo>
                    <a:lnTo>
                      <a:pt x="279256" y="76617"/>
                    </a:lnTo>
                    <a:lnTo>
                      <a:pt x="279256" y="230611"/>
                    </a:lnTo>
                    <a:lnTo>
                      <a:pt x="139628" y="307228"/>
                    </a:lnTo>
                    <a:lnTo>
                      <a:pt x="0" y="230611"/>
                    </a:lnTo>
                    <a:lnTo>
                      <a:pt x="0" y="76617"/>
                    </a:lnTo>
                    <a:lnTo>
                      <a:pt x="139628" y="0"/>
                    </a:lnTo>
                    <a:close/>
                  </a:path>
                </a:pathLst>
              </a:custGeom>
              <a:grpFill/>
              <a:ln w="12700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2DAF6DBF-C9D9-4FD4-9014-94A3AC649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4046" y="2956449"/>
                <a:ext cx="13962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2B0D2984-00C9-4B9D-AAAE-E3445F180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59" y="2956449"/>
                <a:ext cx="139630" cy="76997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A1810894-FC98-42EB-A569-6DBC5E3838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3664" y="3033446"/>
                <a:ext cx="0" cy="153614"/>
              </a:xfrm>
              <a:prstGeom prst="line">
                <a:avLst/>
              </a:prstGeom>
              <a:grpFill/>
              <a:ln w="12700" cap="flat" cmpd="sng" algn="ctr">
                <a:solidFill>
                  <a:schemeClr val="tx2"/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303414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41419 0.10602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3" y="530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41654 -0.066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20" y="-331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07407E-6 L 0.47097 -0.00695 " pathEditMode="relative" rAng="0" ptsTypes="AA">
                                      <p:cBhvr>
                                        <p:cTn id="28" dur="22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42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44444E-6 L 0.71003 0.1055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95" y="527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0.71276 -0.06713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38" y="-33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6711 -0.0175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55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  <p:bldP spid="130" grpId="0"/>
      <p:bldP spid="254" grpId="0"/>
      <p:bldP spid="2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7b0e8a76-9f2c-4c08-a757-03777da5025f&quot;,&quot;TimeStamp&quot;:&quot;2019-05-02T11:35:05.9890137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ee6f6855-8539-4c2b-a3e0-18cbd83889b4&quot;,&quot;TimeStamp&quot;:&quot;2019-05-02T11:35:05.9910171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526e8e3-ba85-4192-b191-9ed4dd90485d&quot;,&quot;TimeStamp&quot;:&quot;2019-05-02T11:35:05.9930168-07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GXFY15">
  <a:themeElements>
    <a:clrScheme name="Custom 41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2050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642</Words>
  <Application>Microsoft Office PowerPoint</Application>
  <PresentationFormat>Widescreen</PresentationFormat>
  <Paragraphs>199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Calibri Light</vt:lpstr>
      <vt:lpstr>Gill Sans</vt:lpstr>
      <vt:lpstr>Segoe UI</vt:lpstr>
      <vt:lpstr>Segoe UI Light</vt:lpstr>
      <vt:lpstr>Segoe UI Semibold</vt:lpstr>
      <vt:lpstr>Segoe UI Semilight</vt:lpstr>
      <vt:lpstr>Office Theme</vt:lpstr>
      <vt:lpstr>MGXFY15</vt:lpstr>
      <vt:lpstr> Module 3: Azure Machine Learning Hyperparameter tuning </vt:lpstr>
      <vt:lpstr>Hyperparameter tuning</vt:lpstr>
      <vt:lpstr>Data Science Building Blocks Project</vt:lpstr>
      <vt:lpstr>Data Science Building Blocks Project</vt:lpstr>
      <vt:lpstr>PowerPoint Presentation</vt:lpstr>
      <vt:lpstr>PowerPoint Presentation</vt:lpstr>
      <vt:lpstr>PowerPoint Presentation</vt:lpstr>
      <vt:lpstr>Deep learning</vt:lpstr>
      <vt:lpstr>Distributed training mode: Data parallelism</vt:lpstr>
      <vt:lpstr>Distributed training mode: Model parallelism</vt:lpstr>
      <vt:lpstr>Required Deep Learning Frameworks</vt:lpstr>
      <vt:lpstr>Characteristics of Deep Learning </vt:lpstr>
      <vt:lpstr>Deep Learning</vt:lpstr>
      <vt:lpstr>PowerPoint Presentation</vt:lpstr>
      <vt:lpstr>Demo: hyperparameter tuning with Azure ML  </vt:lpstr>
      <vt:lpstr>Lab_04: Hyperparameter tuning with Azure ML 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Module 1: Introduction to Azure Machine Learning </dc:title>
  <dc:creator>Miquella de Boer</dc:creator>
  <cp:lastModifiedBy>Miquella de Boer</cp:lastModifiedBy>
  <cp:revision>36</cp:revision>
  <dcterms:created xsi:type="dcterms:W3CDTF">2020-02-07T14:07:25Z</dcterms:created>
  <dcterms:modified xsi:type="dcterms:W3CDTF">2020-03-24T09:27:52Z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mideboer@microsoft.com</vt:lpwstr>
  </property>
  <property fmtid="{D5CDD505-2E9C-101B-9397-08002B2CF9AE}" pid="5" name="MSIP_Label_f42aa342-8706-4288-bd11-ebb85995028c_SetDate">
    <vt:lpwstr>2020-02-07T14:14:31.1102115Z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3ec9a926-033b-44bc-8673-5e37946b495b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